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60" r:id="rId4"/>
    <p:sldId id="272" r:id="rId5"/>
    <p:sldId id="274" r:id="rId6"/>
    <p:sldId id="275" r:id="rId7"/>
    <p:sldId id="276" r:id="rId8"/>
    <p:sldId id="277" r:id="rId9"/>
    <p:sldId id="279" r:id="rId10"/>
    <p:sldId id="280" r:id="rId11"/>
    <p:sldId id="278" r:id="rId12"/>
    <p:sldId id="282" r:id="rId13"/>
    <p:sldId id="264" r:id="rId14"/>
    <p:sldId id="265" r:id="rId15"/>
    <p:sldId id="281" r:id="rId16"/>
    <p:sldId id="267" r:id="rId17"/>
    <p:sldId id="273" r:id="rId18"/>
    <p:sldId id="26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F9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16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71800" cy="4582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quarter" idx="1"/>
          </p:nvPr>
        </p:nvSpPr>
        <p:spPr>
          <a:xfrm>
            <a:off x="3884614" y="3"/>
            <a:ext cx="2971800" cy="4582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A0C7B0-51DD-4BC8-B7B3-6234F2CC267A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788"/>
            <a:ext cx="2971800" cy="4582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3"/>
          </p:nvPr>
        </p:nvSpPr>
        <p:spPr>
          <a:xfrm>
            <a:off x="3884614" y="8685788"/>
            <a:ext cx="2971800" cy="4582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E9A5C8-DE49-455C-B49D-F7284F5A7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65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2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582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7B295B-6FF4-47F2-886F-17F45586DA2A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399783"/>
            <a:ext cx="5486400" cy="36018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787"/>
            <a:ext cx="2971800" cy="4582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8685787"/>
            <a:ext cx="2971800" cy="4582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33716E-5CFA-4DD9-BE3D-91BD54AD0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8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33716E-5CFA-4DD9-BE3D-91BD54AD05D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976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4265612" y="1752600"/>
            <a:ext cx="6858003" cy="1828800"/>
          </a:xfrm>
        </p:spPr>
        <p:txBody>
          <a:bodyPr rtlCol="0" anchor="b">
            <a:noAutofit/>
          </a:bodyPr>
          <a:lstStyle>
            <a:lvl1pPr algn="l" rtl="0">
              <a:defRPr sz="5000"/>
            </a:lvl1pPr>
          </a:lstStyle>
          <a:p>
            <a:pPr rtl="0"/>
            <a:r>
              <a:rPr lang="bg-BG" smtClean="0"/>
              <a:t>Редакт. стил загл. образец</a:t>
            </a:r>
            <a:endParaRPr lang="bg-BG" dirty="0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 hasCustomPrompt="1"/>
          </p:nvPr>
        </p:nvSpPr>
        <p:spPr>
          <a:xfrm>
            <a:off x="4265609" y="3733800"/>
            <a:ext cx="6858003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189" indent="0" algn="ctr" rtl="0">
              <a:buNone/>
              <a:defRPr sz="2000"/>
            </a:lvl2pPr>
            <a:lvl3pPr marL="914377" indent="0" algn="ctr" rtl="0">
              <a:buNone/>
              <a:defRPr sz="1800"/>
            </a:lvl3pPr>
            <a:lvl4pPr marL="1371566" indent="0" algn="ctr" rtl="0">
              <a:buNone/>
              <a:defRPr sz="1600"/>
            </a:lvl4pPr>
            <a:lvl5pPr marL="1828754" indent="0" algn="ctr" rtl="0">
              <a:buNone/>
              <a:defRPr sz="1600"/>
            </a:lvl5pPr>
            <a:lvl6pPr marL="2285943" indent="0" algn="ctr" rtl="0">
              <a:buNone/>
              <a:defRPr sz="1600"/>
            </a:lvl6pPr>
            <a:lvl7pPr marL="2743131" indent="0" algn="ctr" rtl="0">
              <a:buNone/>
              <a:defRPr sz="1600"/>
            </a:lvl7pPr>
            <a:lvl8pPr marL="3200320" indent="0" algn="ctr" rtl="0">
              <a:buNone/>
              <a:defRPr sz="1600"/>
            </a:lvl8pPr>
            <a:lvl9pPr marL="3657509" indent="0" algn="ctr" rtl="0">
              <a:buNone/>
              <a:defRPr sz="1600"/>
            </a:lvl9pPr>
          </a:lstStyle>
          <a:p>
            <a:r>
              <a:rPr lang="bg-BG" dirty="0" smtClean="0"/>
              <a:t>Щракнете за редакция стил </a:t>
            </a:r>
            <a:r>
              <a:rPr lang="bg-BG" dirty="0" err="1" smtClean="0"/>
              <a:t>подзагл</a:t>
            </a:r>
            <a:r>
              <a:rPr lang="bg-BG" dirty="0" smtClean="0"/>
              <a:t>. обр.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624836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артини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9066215" y="421594"/>
            <a:ext cx="2286000" cy="1885508"/>
          </a:xfrm>
        </p:spPr>
        <p:txBody>
          <a:bodyPr rtlCol="0">
            <a:normAutofit/>
          </a:bodyPr>
          <a:lstStyle>
            <a:lvl1pPr algn="l" rtl="0">
              <a:defRPr sz="2400"/>
            </a:lvl1pPr>
          </a:lstStyle>
          <a:p>
            <a:pPr rtl="0"/>
            <a:r>
              <a:rPr lang="bg-BG" smtClean="0"/>
              <a:t>Редакт. стил загл. образец</a:t>
            </a:r>
            <a:endParaRPr lang="bg-BG" dirty="0"/>
          </a:p>
        </p:txBody>
      </p:sp>
      <p:grpSp>
        <p:nvGrpSpPr>
          <p:cNvPr id="84" name="Група 83"/>
          <p:cNvGrpSpPr>
            <a:grpSpLocks noChangeAspect="1"/>
          </p:cNvGrpSpPr>
          <p:nvPr/>
        </p:nvGrpSpPr>
        <p:grpSpPr>
          <a:xfrm rot="16200000" flipV="1">
            <a:off x="274315" y="1102306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Свободна 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86" name="Свободна 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87" name="Свободна 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88" name="Свободна 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89" name="Свободна 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90" name="Свободна 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91" name="Свободна 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92" name="Свободна 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93" name="Свободна 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94" name="Свободна 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95" name="Свободна 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96" name="Свободна 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</p:grpSp>
      <p:sp>
        <p:nvSpPr>
          <p:cNvPr id="97" name="Контейнер за картина 33" descr="Празен контейнер за добавяне на изображение. Щракнете върху контейнера и изберете изображението, което искате да добавите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bg-BG" smtClean="0"/>
              <a:t>Щракнете върху иконата, за да добавите картина</a:t>
            </a:r>
            <a:endParaRPr lang="bg-BG" dirty="0"/>
          </a:p>
        </p:txBody>
      </p:sp>
      <p:grpSp>
        <p:nvGrpSpPr>
          <p:cNvPr id="98" name="Група 97"/>
          <p:cNvGrpSpPr/>
          <p:nvPr/>
        </p:nvGrpSpPr>
        <p:grpSpPr>
          <a:xfrm>
            <a:off x="5322491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Свободна 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00" name="Свободна 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01" name="Свободна 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02" name="Свободна 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03" name="Свободна 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04" name="Свободна 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05" name="Свободна 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06" name="Свободна 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07" name="Свободна 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08" name="Свободна 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09" name="Свободна 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10" name="Свободна 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</p:grpSp>
      <p:sp>
        <p:nvSpPr>
          <p:cNvPr id="111" name="Контейнер за картина 33" descr="Празен контейнер за добавяне на изображение. Щракнете върху контейнера и изберете изображението, което искате да добавите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2" y="529603"/>
            <a:ext cx="2993367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bg-BG" smtClean="0"/>
              <a:t>Щракнете върху иконата, за да добавите картина</a:t>
            </a:r>
            <a:endParaRPr lang="bg-BG" dirty="0"/>
          </a:p>
        </p:txBody>
      </p:sp>
      <p:grpSp>
        <p:nvGrpSpPr>
          <p:cNvPr id="112" name="Група 111"/>
          <p:cNvGrpSpPr/>
          <p:nvPr/>
        </p:nvGrpSpPr>
        <p:grpSpPr>
          <a:xfrm>
            <a:off x="5322491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Свободна 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14" name="Свободна 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15" name="Свободна 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16" name="Свободна 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17" name="Свободна 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18" name="Свободна 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19" name="Свободна 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20" name="Свободна 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21" name="Свободна 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22" name="Свободна 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23" name="Свободна 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24" name="Свободна 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</p:grpSp>
      <p:sp>
        <p:nvSpPr>
          <p:cNvPr id="125" name="Контейнер за картина 33" descr="Празен контейнер за добавяне на изображение. Щракнете върху контейнера и изберете изображението, което искате да добавите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2" y="3456066"/>
            <a:ext cx="2993367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bg-BG" smtClean="0"/>
              <a:t>Щракнете върху иконата, за да добавите картина</a:t>
            </a:r>
            <a:endParaRPr lang="bg-BG" dirty="0"/>
          </a:p>
        </p:txBody>
      </p:sp>
      <p:sp>
        <p:nvSpPr>
          <p:cNvPr id="126" name="Контейнер за текст 3"/>
          <p:cNvSpPr>
            <a:spLocks noGrp="1"/>
          </p:cNvSpPr>
          <p:nvPr>
            <p:ph type="body" sz="half" idx="21"/>
          </p:nvPr>
        </p:nvSpPr>
        <p:spPr>
          <a:xfrm>
            <a:off x="9066215" y="2484995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189" indent="0" algn="l" rtl="0">
              <a:buNone/>
              <a:defRPr sz="1400"/>
            </a:lvl2pPr>
            <a:lvl3pPr marL="914377" indent="0" algn="l" rtl="0">
              <a:buNone/>
              <a:defRPr sz="1200"/>
            </a:lvl3pPr>
            <a:lvl4pPr marL="1371566" indent="0" algn="l" rtl="0">
              <a:buNone/>
              <a:defRPr sz="1000"/>
            </a:lvl4pPr>
            <a:lvl5pPr marL="1828754" indent="0" algn="l" rtl="0">
              <a:buNone/>
              <a:defRPr sz="1000"/>
            </a:lvl5pPr>
            <a:lvl6pPr marL="2285943" indent="0" algn="l" rtl="0">
              <a:buNone/>
              <a:defRPr sz="1000"/>
            </a:lvl6pPr>
            <a:lvl7pPr marL="2743131" indent="0" algn="l" rtl="0">
              <a:buNone/>
              <a:defRPr sz="1000"/>
            </a:lvl7pPr>
            <a:lvl8pPr marL="3200320" indent="0" algn="l" rtl="0">
              <a:buNone/>
              <a:defRPr sz="1000"/>
            </a:lvl8pPr>
            <a:lvl9pPr marL="3657509" indent="0" algn="l" rtl="0">
              <a:buNone/>
              <a:defRPr sz="1000"/>
            </a:lvl9pPr>
          </a:lstStyle>
          <a:p>
            <a:pPr lvl="0" rt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8" name="Контейнер за номер на слайд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816A81A0-1DA1-4099-B1DF-EC3B04BB233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Контейнер за долен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6" name="Контейнер за 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6F09727-E78C-424C-81B2-BCE02E986741}" type="datetimeFigureOut">
              <a:rPr lang="en-US" smtClean="0"/>
              <a:t>3/6/2025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54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bg-BG" smtClean="0"/>
              <a:t>Редакт. стил загл. образец</a:t>
            </a:r>
            <a:endParaRPr lang="bg-BG" dirty="0"/>
          </a:p>
        </p:txBody>
      </p:sp>
      <p:sp>
        <p:nvSpPr>
          <p:cNvPr id="3" name="Контейнер на съдържание 2"/>
          <p:cNvSpPr>
            <a:spLocks noGrp="1"/>
          </p:cNvSpPr>
          <p:nvPr>
            <p:ph idx="1"/>
          </p:nvPr>
        </p:nvSpPr>
        <p:spPr>
          <a:xfrm>
            <a:off x="836615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bg-BG" smtClean="0"/>
              <a:t>Редактиране на стиловете на текста в образеца</a:t>
            </a:r>
          </a:p>
          <a:p>
            <a:pPr lvl="1" rtl="0"/>
            <a:r>
              <a:rPr lang="bg-BG" smtClean="0"/>
              <a:t>Второ ниво</a:t>
            </a:r>
          </a:p>
          <a:p>
            <a:pPr lvl="2" rtl="0"/>
            <a:r>
              <a:rPr lang="bg-BG" smtClean="0"/>
              <a:t>Трето ниво</a:t>
            </a:r>
          </a:p>
          <a:p>
            <a:pPr lvl="3" rtl="0"/>
            <a:r>
              <a:rPr lang="bg-BG" smtClean="0"/>
              <a:t>Четвърто ниво</a:t>
            </a:r>
          </a:p>
          <a:p>
            <a:pPr lvl="4" rtl="0"/>
            <a:r>
              <a:rPr lang="bg-BG" smtClean="0"/>
              <a:t>Пето ниво</a:t>
            </a:r>
            <a:endParaRPr lang="bg-BG" dirty="0"/>
          </a:p>
        </p:txBody>
      </p:sp>
      <p:sp>
        <p:nvSpPr>
          <p:cNvPr id="4" name="Контейнер за текст 3"/>
          <p:cNvSpPr>
            <a:spLocks noGrp="1"/>
          </p:cNvSpPr>
          <p:nvPr>
            <p:ph type="body" sz="half" idx="2"/>
          </p:nvPr>
        </p:nvSpPr>
        <p:spPr>
          <a:xfrm>
            <a:off x="7511732" y="3555527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189" indent="0" algn="l" rtl="0">
              <a:buNone/>
              <a:defRPr sz="1400"/>
            </a:lvl2pPr>
            <a:lvl3pPr marL="914377" indent="0" algn="l" rtl="0">
              <a:buNone/>
              <a:defRPr sz="1200"/>
            </a:lvl3pPr>
            <a:lvl4pPr marL="1371566" indent="0" algn="l" rtl="0">
              <a:buNone/>
              <a:defRPr sz="1000"/>
            </a:lvl4pPr>
            <a:lvl5pPr marL="1828754" indent="0" algn="l" rtl="0">
              <a:buNone/>
              <a:defRPr sz="1000"/>
            </a:lvl5pPr>
            <a:lvl6pPr marL="2285943" indent="0" algn="l" rtl="0">
              <a:buNone/>
              <a:defRPr sz="1000"/>
            </a:lvl6pPr>
            <a:lvl7pPr marL="2743131" indent="0" algn="l" rtl="0">
              <a:buNone/>
              <a:defRPr sz="1000"/>
            </a:lvl7pPr>
            <a:lvl8pPr marL="3200320" indent="0" algn="l" rtl="0">
              <a:buNone/>
              <a:defRPr sz="1000"/>
            </a:lvl8pPr>
            <a:lvl9pPr marL="3657509" indent="0" algn="l" rtl="0">
              <a:buNone/>
              <a:defRPr sz="1000"/>
            </a:lvl9pPr>
          </a:lstStyle>
          <a:p>
            <a:pPr lvl="0" rt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7" name="Контейнер за номер на слайд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fld id="{816A81A0-1DA1-4099-B1DF-EC3B04BB233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Контейнер за долен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>
            <a:lvl1pPr>
              <a:defRPr/>
            </a:lvl1pPr>
          </a:lstStyle>
          <a:p>
            <a:fld id="{06F09727-E78C-424C-81B2-BCE02E986741}" type="datetimeFigureOut">
              <a:rPr lang="en-US" smtClean="0"/>
              <a:t>3/6/2025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03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bg-BG" smtClean="0"/>
              <a:t>Редакт. стил загл. образец</a:t>
            </a:r>
            <a:endParaRPr lang="bg-BG" dirty="0"/>
          </a:p>
        </p:txBody>
      </p:sp>
      <p:grpSp>
        <p:nvGrpSpPr>
          <p:cNvPr id="8" name="Група 7"/>
          <p:cNvGrpSpPr/>
          <p:nvPr/>
        </p:nvGrpSpPr>
        <p:grpSpPr>
          <a:xfrm>
            <a:off x="595547" y="781402"/>
            <a:ext cx="6433399" cy="5053665"/>
            <a:chOff x="5162444" y="781398"/>
            <a:chExt cx="6433398" cy="5053665"/>
          </a:xfrm>
        </p:grpSpPr>
        <p:sp>
          <p:nvSpPr>
            <p:cNvPr id="9" name="Свободна линия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0" name="Свободна линия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grpSp>
          <p:nvGrpSpPr>
            <p:cNvPr id="11" name="Група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Свободна линия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bg-BG" sz="1800" dirty="0"/>
              </a:p>
            </p:txBody>
          </p:sp>
          <p:sp>
            <p:nvSpPr>
              <p:cNvPr id="21" name="Свободна линия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bg-BG" sz="1800" dirty="0"/>
              </a:p>
            </p:txBody>
          </p:sp>
        </p:grpSp>
        <p:sp>
          <p:nvSpPr>
            <p:cNvPr id="12" name="Свободна линия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3" name="Свободна линия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4" name="Свободна линия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5" name="Свободна линия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6" name="Свободна линия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7" name="Свободна линия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8" name="Свободна линия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9" name="Свободна линия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</p:grpSp>
      <p:sp>
        <p:nvSpPr>
          <p:cNvPr id="3" name="Контейнер за картина 2" descr="Празен контейнер за добавяне на изображение. Щракнете върху контейнера и изберете изображението, което искате да добавите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189" indent="0" algn="l" rtl="0">
              <a:buNone/>
              <a:defRPr sz="2800"/>
            </a:lvl2pPr>
            <a:lvl3pPr marL="914377" indent="0" algn="l" rtl="0">
              <a:buNone/>
              <a:defRPr sz="2400"/>
            </a:lvl3pPr>
            <a:lvl4pPr marL="1371566" indent="0" algn="l" rtl="0">
              <a:buNone/>
              <a:defRPr sz="2000"/>
            </a:lvl4pPr>
            <a:lvl5pPr marL="1828754" indent="0" algn="l" rtl="0">
              <a:buNone/>
              <a:defRPr sz="2000"/>
            </a:lvl5pPr>
            <a:lvl6pPr marL="2285943" indent="0" algn="l" rtl="0">
              <a:buNone/>
              <a:defRPr sz="2000"/>
            </a:lvl6pPr>
            <a:lvl7pPr marL="2743131" indent="0" algn="l" rtl="0">
              <a:buNone/>
              <a:defRPr sz="2000"/>
            </a:lvl7pPr>
            <a:lvl8pPr marL="3200320" indent="0" algn="l" rtl="0">
              <a:buNone/>
              <a:defRPr sz="2000"/>
            </a:lvl8pPr>
            <a:lvl9pPr marL="3657509" indent="0" algn="l" rtl="0">
              <a:buNone/>
              <a:defRPr sz="2000"/>
            </a:lvl9pPr>
          </a:lstStyle>
          <a:p>
            <a:pPr rtl="0"/>
            <a:r>
              <a:rPr lang="bg-BG" smtClean="0"/>
              <a:t>Щракнете върху иконата, за да добавите картина</a:t>
            </a:r>
            <a:endParaRPr lang="bg-BG" dirty="0"/>
          </a:p>
        </p:txBody>
      </p:sp>
      <p:sp>
        <p:nvSpPr>
          <p:cNvPr id="4" name="Контейнер за текст 3"/>
          <p:cNvSpPr>
            <a:spLocks noGrp="1"/>
          </p:cNvSpPr>
          <p:nvPr>
            <p:ph type="body" sz="half" idx="2"/>
          </p:nvPr>
        </p:nvSpPr>
        <p:spPr>
          <a:xfrm>
            <a:off x="7492891" y="3555525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189" indent="0" algn="l" rtl="0">
              <a:buNone/>
              <a:defRPr sz="1400"/>
            </a:lvl2pPr>
            <a:lvl3pPr marL="914377" indent="0" algn="l" rtl="0">
              <a:buNone/>
              <a:defRPr sz="1200"/>
            </a:lvl3pPr>
            <a:lvl4pPr marL="1371566" indent="0" algn="l" rtl="0">
              <a:buNone/>
              <a:defRPr sz="1000"/>
            </a:lvl4pPr>
            <a:lvl5pPr marL="1828754" indent="0" algn="l" rtl="0">
              <a:buNone/>
              <a:defRPr sz="1000"/>
            </a:lvl5pPr>
            <a:lvl6pPr marL="2285943" indent="0" algn="l" rtl="0">
              <a:buNone/>
              <a:defRPr sz="1000"/>
            </a:lvl6pPr>
            <a:lvl7pPr marL="2743131" indent="0" algn="l" rtl="0">
              <a:buNone/>
              <a:defRPr sz="1000"/>
            </a:lvl7pPr>
            <a:lvl8pPr marL="3200320" indent="0" algn="l" rtl="0">
              <a:buNone/>
              <a:defRPr sz="1000"/>
            </a:lvl8pPr>
            <a:lvl9pPr marL="3657509" indent="0" algn="l" rtl="0">
              <a:buNone/>
              <a:defRPr sz="1000"/>
            </a:lvl9pPr>
          </a:lstStyle>
          <a:p>
            <a:pPr lvl="0" rt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7" name="Контейнер за номер на слайд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816A81A0-1DA1-4099-B1DF-EC3B04BB233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Контейнер за долен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6F09727-E78C-424C-81B2-BCE02E986741}" type="datetimeFigureOut">
              <a:rPr lang="en-US" smtClean="0"/>
              <a:t>3/6/2025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756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bg-BG" smtClean="0"/>
              <a:t>Редакт. стил загл. образец</a:t>
            </a:r>
            <a:endParaRPr lang="bg-BG" dirty="0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bg-BG" smtClean="0"/>
              <a:t>Редактиране на стиловете на текста в образеца</a:t>
            </a:r>
          </a:p>
          <a:p>
            <a:pPr lvl="1" rtl="0"/>
            <a:r>
              <a:rPr lang="bg-BG" smtClean="0"/>
              <a:t>Второ ниво</a:t>
            </a:r>
          </a:p>
          <a:p>
            <a:pPr lvl="2" rtl="0"/>
            <a:r>
              <a:rPr lang="bg-BG" smtClean="0"/>
              <a:t>Трето ниво</a:t>
            </a:r>
          </a:p>
          <a:p>
            <a:pPr lvl="3" rtl="0"/>
            <a:r>
              <a:rPr lang="bg-BG" smtClean="0"/>
              <a:t>Четвърто ниво</a:t>
            </a:r>
          </a:p>
          <a:p>
            <a:pPr lvl="4" rtl="0"/>
            <a:r>
              <a:rPr lang="bg-BG" smtClean="0"/>
              <a:t>Пето ниво</a:t>
            </a:r>
            <a:endParaRPr lang="bg-BG" dirty="0"/>
          </a:p>
        </p:txBody>
      </p:sp>
      <p:sp>
        <p:nvSpPr>
          <p:cNvPr id="6" name="Контейнер за номер на слайд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816A81A0-1DA1-4099-B1DF-EC3B04BB233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Контейнер за долен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6F09727-E78C-424C-81B2-BCE02E986741}" type="datetimeFigureOut">
              <a:rPr lang="en-US" smtClean="0"/>
              <a:t>3/6/2025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84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9624269" y="304800"/>
            <a:ext cx="1729531" cy="56769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bg-BG" smtClean="0"/>
              <a:t>Редакт. стил загл. образец</a:t>
            </a:r>
            <a:endParaRPr lang="bg-BG" dirty="0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838202" y="304800"/>
            <a:ext cx="8633671" cy="5676900"/>
          </a:xfrm>
        </p:spPr>
        <p:txBody>
          <a:bodyPr vert="eaVert" rtlCol="0"/>
          <a:lstStyle/>
          <a:p>
            <a:pPr lvl="0" rtl="0"/>
            <a:r>
              <a:rPr lang="bg-BG" smtClean="0"/>
              <a:t>Редактиране на стиловете на текста в образеца</a:t>
            </a:r>
          </a:p>
          <a:p>
            <a:pPr lvl="1" rtl="0"/>
            <a:r>
              <a:rPr lang="bg-BG" smtClean="0"/>
              <a:t>Второ ниво</a:t>
            </a:r>
          </a:p>
          <a:p>
            <a:pPr lvl="2" rtl="0"/>
            <a:r>
              <a:rPr lang="bg-BG" smtClean="0"/>
              <a:t>Трето ниво</a:t>
            </a:r>
          </a:p>
          <a:p>
            <a:pPr lvl="3" rtl="0"/>
            <a:r>
              <a:rPr lang="bg-BG" smtClean="0"/>
              <a:t>Четвърто ниво</a:t>
            </a:r>
          </a:p>
          <a:p>
            <a:pPr lvl="4" rtl="0"/>
            <a:r>
              <a:rPr lang="bg-BG" smtClean="0"/>
              <a:t>Пето ниво</a:t>
            </a:r>
            <a:endParaRPr lang="bg-BG" dirty="0"/>
          </a:p>
        </p:txBody>
      </p:sp>
      <p:sp>
        <p:nvSpPr>
          <p:cNvPr id="6" name="Контейнер за номер на слайд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816A81A0-1DA1-4099-B1DF-EC3B04BB233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Контейнер за долен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6F09727-E78C-424C-81B2-BCE02E986741}" type="datetimeFigureOut">
              <a:rPr lang="en-US" smtClean="0"/>
              <a:t>3/6/2025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bg-BG" smtClean="0"/>
              <a:t>Редакт. стил загл. образец</a:t>
            </a:r>
            <a:endParaRPr lang="bg-BG" dirty="0"/>
          </a:p>
        </p:txBody>
      </p:sp>
      <p:sp>
        <p:nvSpPr>
          <p:cNvPr id="3" name="Контейнер на съдържание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bg-BG" smtClean="0"/>
              <a:t>Редактиране на стиловете на текста в образеца</a:t>
            </a:r>
          </a:p>
          <a:p>
            <a:pPr lvl="1" rtl="0"/>
            <a:r>
              <a:rPr lang="bg-BG" smtClean="0"/>
              <a:t>Второ ниво</a:t>
            </a:r>
          </a:p>
          <a:p>
            <a:pPr lvl="2" rtl="0"/>
            <a:r>
              <a:rPr lang="bg-BG" smtClean="0"/>
              <a:t>Трето ниво</a:t>
            </a:r>
          </a:p>
          <a:p>
            <a:pPr lvl="3" rtl="0"/>
            <a:r>
              <a:rPr lang="bg-BG" smtClean="0"/>
              <a:t>Четвърто ниво</a:t>
            </a:r>
          </a:p>
          <a:p>
            <a:pPr lvl="4" rtl="0"/>
            <a:r>
              <a:rPr lang="bg-BG" smtClean="0"/>
              <a:t>Пето ниво</a:t>
            </a:r>
            <a:endParaRPr lang="bg-BG" dirty="0"/>
          </a:p>
        </p:txBody>
      </p:sp>
      <p:sp>
        <p:nvSpPr>
          <p:cNvPr id="6" name="Контейнер за номер на слайд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816A81A0-1DA1-4099-B1DF-EC3B04BB233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Контейнер за долен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6F09727-E78C-424C-81B2-BCE02E986741}" type="datetimeFigureOut">
              <a:rPr lang="en-US" smtClean="0"/>
              <a:t>3/6/2025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68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раздел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3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bg-BG" smtClean="0"/>
              <a:t>Редакт. стил загл. образец</a:t>
            </a:r>
            <a:endParaRPr lang="bg-BG" dirty="0"/>
          </a:p>
        </p:txBody>
      </p:sp>
      <p:sp>
        <p:nvSpPr>
          <p:cNvPr id="3" name="Контейнер за текст 2"/>
          <p:cNvSpPr>
            <a:spLocks noGrp="1"/>
          </p:cNvSpPr>
          <p:nvPr>
            <p:ph type="body" idx="1"/>
          </p:nvPr>
        </p:nvSpPr>
        <p:spPr>
          <a:xfrm>
            <a:off x="4265609" y="3733800"/>
            <a:ext cx="6858003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189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bg-BG" smtClean="0"/>
              <a:t>Редактиране на стиловете на текста в образеца</a:t>
            </a:r>
          </a:p>
        </p:txBody>
      </p:sp>
    </p:spTree>
    <p:extLst>
      <p:ext uri="{BB962C8B-B14F-4D97-AF65-F5344CB8AC3E}">
        <p14:creationId xmlns:p14="http://schemas.microsoft.com/office/powerpoint/2010/main" val="136551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bg-BG" smtClean="0"/>
              <a:t>Редакт. стил загл. образец</a:t>
            </a:r>
            <a:endParaRPr lang="bg-BG" dirty="0"/>
          </a:p>
        </p:txBody>
      </p:sp>
      <p:sp>
        <p:nvSpPr>
          <p:cNvPr id="3" name="Контейнер на съдържание 2"/>
          <p:cNvSpPr>
            <a:spLocks noGrp="1"/>
          </p:cNvSpPr>
          <p:nvPr>
            <p:ph sz="half" idx="1"/>
          </p:nvPr>
        </p:nvSpPr>
        <p:spPr>
          <a:xfrm>
            <a:off x="1065214" y="1825625"/>
            <a:ext cx="4954588" cy="4187952"/>
          </a:xfrm>
        </p:spPr>
        <p:txBody>
          <a:bodyPr rtlCol="0"/>
          <a:lstStyle/>
          <a:p>
            <a:pPr lvl="0" rtl="0"/>
            <a:r>
              <a:rPr lang="bg-BG" smtClean="0"/>
              <a:t>Редактиране на стиловете на текста в образеца</a:t>
            </a:r>
          </a:p>
          <a:p>
            <a:pPr lvl="1" rtl="0"/>
            <a:r>
              <a:rPr lang="bg-BG" smtClean="0"/>
              <a:t>Второ ниво</a:t>
            </a:r>
          </a:p>
          <a:p>
            <a:pPr lvl="2" rtl="0"/>
            <a:r>
              <a:rPr lang="bg-BG" smtClean="0"/>
              <a:t>Трето ниво</a:t>
            </a:r>
          </a:p>
          <a:p>
            <a:pPr lvl="3" rtl="0"/>
            <a:r>
              <a:rPr lang="bg-BG" smtClean="0"/>
              <a:t>Четвърто ниво</a:t>
            </a:r>
          </a:p>
          <a:p>
            <a:pPr lvl="4" rtl="0"/>
            <a:r>
              <a:rPr lang="bg-BG" smtClean="0"/>
              <a:t>Пето ниво</a:t>
            </a:r>
            <a:endParaRPr lang="bg-BG" dirty="0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6172202" y="1825625"/>
            <a:ext cx="4951415" cy="4187952"/>
          </a:xfrm>
        </p:spPr>
        <p:txBody>
          <a:bodyPr rtlCol="0"/>
          <a:lstStyle/>
          <a:p>
            <a:pPr lvl="0" rtl="0"/>
            <a:r>
              <a:rPr lang="bg-BG" smtClean="0"/>
              <a:t>Редактиране на стиловете на текста в образеца</a:t>
            </a:r>
          </a:p>
          <a:p>
            <a:pPr lvl="1" rtl="0"/>
            <a:r>
              <a:rPr lang="bg-BG" smtClean="0"/>
              <a:t>Второ ниво</a:t>
            </a:r>
          </a:p>
          <a:p>
            <a:pPr lvl="2" rtl="0"/>
            <a:r>
              <a:rPr lang="bg-BG" smtClean="0"/>
              <a:t>Трето ниво</a:t>
            </a:r>
          </a:p>
          <a:p>
            <a:pPr lvl="3" rtl="0"/>
            <a:r>
              <a:rPr lang="bg-BG" smtClean="0"/>
              <a:t>Четвърто ниво</a:t>
            </a:r>
          </a:p>
          <a:p>
            <a:pPr lvl="4" rtl="0"/>
            <a:r>
              <a:rPr lang="bg-BG" smtClean="0"/>
              <a:t>Пето ниво</a:t>
            </a:r>
            <a:endParaRPr lang="bg-BG" dirty="0"/>
          </a:p>
        </p:txBody>
      </p:sp>
      <p:sp>
        <p:nvSpPr>
          <p:cNvPr id="7" name="Контейнер за номер на слайд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816A81A0-1DA1-4099-B1DF-EC3B04BB233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Контейнер за долен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6F09727-E78C-424C-81B2-BCE02E986741}" type="datetimeFigureOut">
              <a:rPr lang="en-US" smtClean="0"/>
              <a:t>3/6/2025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9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bg-BG" smtClean="0"/>
              <a:t>Редакт. стил загл. образец</a:t>
            </a:r>
            <a:endParaRPr lang="bg-BG" dirty="0"/>
          </a:p>
        </p:txBody>
      </p:sp>
      <p:sp>
        <p:nvSpPr>
          <p:cNvPr id="3" name="Контейнер за текст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189" indent="0" algn="l" rtl="0">
              <a:buNone/>
              <a:defRPr sz="2000" b="1"/>
            </a:lvl2pPr>
            <a:lvl3pPr marL="914377" indent="0" algn="l" rtl="0">
              <a:buNone/>
              <a:defRPr sz="1800" b="1"/>
            </a:lvl3pPr>
            <a:lvl4pPr marL="1371566" indent="0" algn="l" rtl="0">
              <a:buNone/>
              <a:defRPr sz="1600" b="1"/>
            </a:lvl4pPr>
            <a:lvl5pPr marL="1828754" indent="0" algn="l" rtl="0">
              <a:buNone/>
              <a:defRPr sz="1600" b="1"/>
            </a:lvl5pPr>
            <a:lvl6pPr marL="2285943" indent="0" algn="l" rtl="0">
              <a:buNone/>
              <a:defRPr sz="1600" b="1"/>
            </a:lvl6pPr>
            <a:lvl7pPr marL="2743131" indent="0" algn="l" rtl="0">
              <a:buNone/>
              <a:defRPr sz="1600" b="1"/>
            </a:lvl7pPr>
            <a:lvl8pPr marL="3200320" indent="0" algn="l" rtl="0">
              <a:buNone/>
              <a:defRPr sz="1600" b="1"/>
            </a:lvl8pPr>
            <a:lvl9pPr marL="3657509" indent="0" algn="l" rtl="0">
              <a:buNone/>
              <a:defRPr sz="1600" b="1"/>
            </a:lvl9pPr>
          </a:lstStyle>
          <a:p>
            <a:pPr lvl="0" rt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1069848" y="2505079"/>
            <a:ext cx="4956048" cy="3476625"/>
          </a:xfrm>
        </p:spPr>
        <p:txBody>
          <a:bodyPr rtlCol="0"/>
          <a:lstStyle/>
          <a:p>
            <a:pPr lvl="0" rtl="0"/>
            <a:r>
              <a:rPr lang="bg-BG" smtClean="0"/>
              <a:t>Редактиране на стиловете на текста в образеца</a:t>
            </a:r>
          </a:p>
          <a:p>
            <a:pPr lvl="1" rtl="0"/>
            <a:r>
              <a:rPr lang="bg-BG" smtClean="0"/>
              <a:t>Второ ниво</a:t>
            </a:r>
          </a:p>
          <a:p>
            <a:pPr lvl="2" rtl="0"/>
            <a:r>
              <a:rPr lang="bg-BG" smtClean="0"/>
              <a:t>Трето ниво</a:t>
            </a:r>
          </a:p>
          <a:p>
            <a:pPr lvl="3" rtl="0"/>
            <a:r>
              <a:rPr lang="bg-BG" smtClean="0"/>
              <a:t>Четвърто ниво</a:t>
            </a:r>
          </a:p>
          <a:p>
            <a:pPr lvl="4" rtl="0"/>
            <a:r>
              <a:rPr lang="bg-BG" smtClean="0"/>
              <a:t>Пето ниво</a:t>
            </a:r>
            <a:endParaRPr lang="bg-BG" dirty="0"/>
          </a:p>
        </p:txBody>
      </p:sp>
      <p:sp>
        <p:nvSpPr>
          <p:cNvPr id="5" name="Контейнер за 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189" indent="0" algn="l" rtl="0">
              <a:buNone/>
              <a:defRPr sz="2000" b="1"/>
            </a:lvl2pPr>
            <a:lvl3pPr marL="914377" indent="0" algn="l" rtl="0">
              <a:buNone/>
              <a:defRPr sz="1800" b="1"/>
            </a:lvl3pPr>
            <a:lvl4pPr marL="1371566" indent="0" algn="l" rtl="0">
              <a:buNone/>
              <a:defRPr sz="1600" b="1"/>
            </a:lvl4pPr>
            <a:lvl5pPr marL="1828754" indent="0" algn="l" rtl="0">
              <a:buNone/>
              <a:defRPr sz="1600" b="1"/>
            </a:lvl5pPr>
            <a:lvl6pPr marL="2285943" indent="0" algn="l" rtl="0">
              <a:buNone/>
              <a:defRPr sz="1600" b="1"/>
            </a:lvl6pPr>
            <a:lvl7pPr marL="2743131" indent="0" algn="l" rtl="0">
              <a:buNone/>
              <a:defRPr sz="1600" b="1"/>
            </a:lvl7pPr>
            <a:lvl8pPr marL="3200320" indent="0" algn="l" rtl="0">
              <a:buNone/>
              <a:defRPr sz="1600" b="1"/>
            </a:lvl8pPr>
            <a:lvl9pPr marL="3657509" indent="0" algn="l" rtl="0">
              <a:buNone/>
              <a:defRPr sz="1600" b="1"/>
            </a:lvl9pPr>
          </a:lstStyle>
          <a:p>
            <a:pPr lvl="0" rt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Контейнер на съдържание 5"/>
          <p:cNvSpPr>
            <a:spLocks noGrp="1"/>
          </p:cNvSpPr>
          <p:nvPr>
            <p:ph sz="quarter" idx="4"/>
          </p:nvPr>
        </p:nvSpPr>
        <p:spPr>
          <a:xfrm>
            <a:off x="6172200" y="2505079"/>
            <a:ext cx="4956048" cy="3476625"/>
          </a:xfrm>
        </p:spPr>
        <p:txBody>
          <a:bodyPr rtlCol="0"/>
          <a:lstStyle/>
          <a:p>
            <a:pPr lvl="0" rtl="0"/>
            <a:r>
              <a:rPr lang="bg-BG" smtClean="0"/>
              <a:t>Редактиране на стиловете на текста в образеца</a:t>
            </a:r>
          </a:p>
          <a:p>
            <a:pPr lvl="1" rtl="0"/>
            <a:r>
              <a:rPr lang="bg-BG" smtClean="0"/>
              <a:t>Второ ниво</a:t>
            </a:r>
          </a:p>
          <a:p>
            <a:pPr lvl="2" rtl="0"/>
            <a:r>
              <a:rPr lang="bg-BG" smtClean="0"/>
              <a:t>Трето ниво</a:t>
            </a:r>
          </a:p>
          <a:p>
            <a:pPr lvl="3" rtl="0"/>
            <a:r>
              <a:rPr lang="bg-BG" smtClean="0"/>
              <a:t>Четвърто ниво</a:t>
            </a:r>
          </a:p>
          <a:p>
            <a:pPr lvl="4" rtl="0"/>
            <a:r>
              <a:rPr lang="bg-BG" smtClean="0"/>
              <a:t>Пето ниво</a:t>
            </a:r>
            <a:endParaRPr lang="bg-BG" dirty="0"/>
          </a:p>
        </p:txBody>
      </p:sp>
      <p:sp>
        <p:nvSpPr>
          <p:cNvPr id="9" name="Контейнер за номер на слайд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816A81A0-1DA1-4099-B1DF-EC3B04BB233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Контейнер за долен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6F09727-E78C-424C-81B2-BCE02E986741}" type="datetimeFigureOut">
              <a:rPr lang="en-US" smtClean="0"/>
              <a:t>3/6/2025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39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bg-BG" smtClean="0"/>
              <a:t>Редакт. стил загл. образец</a:t>
            </a:r>
            <a:endParaRPr lang="bg-BG" dirty="0"/>
          </a:p>
        </p:txBody>
      </p:sp>
      <p:sp>
        <p:nvSpPr>
          <p:cNvPr id="5" name="Контейнер за номер на слайд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816A81A0-1DA1-4099-B1DF-EC3B04BB233C}" type="slidenum">
              <a:rPr lang="en-US" smtClean="0"/>
              <a:t>‹#›</a:t>
            </a:fld>
            <a:endParaRPr lang="en-US"/>
          </a:p>
        </p:txBody>
      </p:sp>
      <p:sp>
        <p:nvSpPr>
          <p:cNvPr id="4" name="Контейнер за долен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6F09727-E78C-424C-81B2-BCE02E986741}" type="datetimeFigureOut">
              <a:rPr lang="en-US" smtClean="0"/>
              <a:t>3/6/2025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132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Контейнер за номер на слайд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816A81A0-1DA1-4099-B1DF-EC3B04BB233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Контейнер за долен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6F09727-E78C-424C-81B2-BCE02E986741}" type="datetimeFigureOut">
              <a:rPr lang="en-US" smtClean="0"/>
              <a:t>3/6/2025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е картини с надпис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065213" y="304799"/>
            <a:ext cx="10058403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bg-BG" smtClean="0"/>
              <a:t>Редакт. стил загл. образец</a:t>
            </a:r>
            <a:endParaRPr lang="bg-BG" dirty="0"/>
          </a:p>
        </p:txBody>
      </p:sp>
      <p:grpSp>
        <p:nvGrpSpPr>
          <p:cNvPr id="9" name="Група 8"/>
          <p:cNvGrpSpPr/>
          <p:nvPr/>
        </p:nvGrpSpPr>
        <p:grpSpPr>
          <a:xfrm>
            <a:off x="1052425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Свободна 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1" name="Свободна 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2" name="Свободна 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3" name="Свободна 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4" name="Свободна 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5" name="Свободна 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6" name="Свободна 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7" name="Свободна 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8" name="Свободна 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9" name="Свободна 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20" name="Свободна 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21" name="Свободна 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</p:grpSp>
      <p:sp>
        <p:nvSpPr>
          <p:cNvPr id="36" name="Контейнер за картина 33" descr="Празен контейнер за добавяне на изображение. Щракнете върху контейнера и изберете изображението, което искате да добавите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bg-BG" smtClean="0"/>
              <a:t>Щракнете върху иконата, за да добавите картина</a:t>
            </a:r>
            <a:endParaRPr lang="bg-BG" dirty="0"/>
          </a:p>
        </p:txBody>
      </p:sp>
      <p:sp>
        <p:nvSpPr>
          <p:cNvPr id="39" name="Контейнер за текст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189" indent="0" algn="l" rtl="0">
              <a:buNone/>
              <a:defRPr sz="1400"/>
            </a:lvl2pPr>
            <a:lvl3pPr marL="914377" indent="0" algn="l" rtl="0">
              <a:buNone/>
              <a:defRPr sz="1200"/>
            </a:lvl3pPr>
            <a:lvl4pPr marL="1371566" indent="0" algn="l" rtl="0">
              <a:buNone/>
              <a:defRPr sz="1000"/>
            </a:lvl4pPr>
            <a:lvl5pPr marL="1828754" indent="0" algn="l" rtl="0">
              <a:buNone/>
              <a:defRPr sz="1000"/>
            </a:lvl5pPr>
            <a:lvl6pPr marL="2285943" indent="0" algn="l" rtl="0">
              <a:buNone/>
              <a:defRPr sz="1000"/>
            </a:lvl6pPr>
            <a:lvl7pPr marL="2743131" indent="0" algn="l" rtl="0">
              <a:buNone/>
              <a:defRPr sz="1000"/>
            </a:lvl7pPr>
            <a:lvl8pPr marL="3200320" indent="0" algn="l" rtl="0">
              <a:buNone/>
              <a:defRPr sz="1000"/>
            </a:lvl8pPr>
            <a:lvl9pPr marL="3657509" indent="0" algn="l" rtl="0">
              <a:buNone/>
              <a:defRPr sz="1000"/>
            </a:lvl9pPr>
          </a:lstStyle>
          <a:p>
            <a:pPr lvl="0" rtl="0"/>
            <a:r>
              <a:rPr lang="bg-BG" smtClean="0"/>
              <a:t>Редактиране на стиловете на текста в образеца</a:t>
            </a:r>
          </a:p>
        </p:txBody>
      </p:sp>
      <p:grpSp>
        <p:nvGrpSpPr>
          <p:cNvPr id="22" name="Група 21"/>
          <p:cNvGrpSpPr/>
          <p:nvPr/>
        </p:nvGrpSpPr>
        <p:grpSpPr>
          <a:xfrm>
            <a:off x="6763114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Свободна 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24" name="Свободна 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25" name="Свободна 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26" name="Свободна 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27" name="Свободна 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28" name="Свободна 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29" name="Свободна 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30" name="Свободна 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31" name="Свободна 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32" name="Свободна 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33" name="Свободна 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34" name="Свободна 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</p:grpSp>
      <p:sp>
        <p:nvSpPr>
          <p:cNvPr id="37" name="Контейнер за картина 33" descr="Празен контейнер за добавяне на изображение. Щракнете върху контейнера и изберете изображението, което искате да добавите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bg-BG" smtClean="0"/>
              <a:t>Щракнете върху иконата, за да добавите картина</a:t>
            </a:r>
            <a:endParaRPr lang="bg-BG" dirty="0"/>
          </a:p>
        </p:txBody>
      </p:sp>
      <p:sp>
        <p:nvSpPr>
          <p:cNvPr id="40" name="Контейнер за текст 3"/>
          <p:cNvSpPr>
            <a:spLocks noGrp="1"/>
          </p:cNvSpPr>
          <p:nvPr>
            <p:ph type="body" sz="half" idx="19"/>
          </p:nvPr>
        </p:nvSpPr>
        <p:spPr>
          <a:xfrm>
            <a:off x="6742910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189" indent="0" algn="l" rtl="0">
              <a:buNone/>
              <a:defRPr sz="1400"/>
            </a:lvl2pPr>
            <a:lvl3pPr marL="914377" indent="0" algn="l" rtl="0">
              <a:buNone/>
              <a:defRPr sz="1200"/>
            </a:lvl3pPr>
            <a:lvl4pPr marL="1371566" indent="0" algn="l" rtl="0">
              <a:buNone/>
              <a:defRPr sz="1000"/>
            </a:lvl4pPr>
            <a:lvl5pPr marL="1828754" indent="0" algn="l" rtl="0">
              <a:buNone/>
              <a:defRPr sz="1000"/>
            </a:lvl5pPr>
            <a:lvl6pPr marL="2285943" indent="0" algn="l" rtl="0">
              <a:buNone/>
              <a:defRPr sz="1000"/>
            </a:lvl6pPr>
            <a:lvl7pPr marL="2743131" indent="0" algn="l" rtl="0">
              <a:buNone/>
              <a:defRPr sz="1000"/>
            </a:lvl7pPr>
            <a:lvl8pPr marL="3200320" indent="0" algn="l" rtl="0">
              <a:buNone/>
              <a:defRPr sz="1000"/>
            </a:lvl8pPr>
            <a:lvl9pPr marL="3657509" indent="0" algn="l" rtl="0">
              <a:buNone/>
              <a:defRPr sz="1000"/>
            </a:lvl9pPr>
          </a:lstStyle>
          <a:p>
            <a:pPr lvl="0" rt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8" name="Контейнер за номер на слайд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816A81A0-1DA1-4099-B1DF-EC3B04BB233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Контейнер за долен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6" name="Контейнер за 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6F09727-E78C-424C-81B2-BCE02E986741}" type="datetimeFigureOut">
              <a:rPr lang="en-US" smtClean="0"/>
              <a:t>3/6/2025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32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артини с надпис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bg-BG" smtClean="0"/>
              <a:t>Редакт. стил загл. образец</a:t>
            </a:r>
            <a:endParaRPr lang="bg-BG" dirty="0"/>
          </a:p>
        </p:txBody>
      </p:sp>
      <p:grpSp>
        <p:nvGrpSpPr>
          <p:cNvPr id="52" name="Група 51"/>
          <p:cNvGrpSpPr>
            <a:grpSpLocks noChangeAspect="1"/>
          </p:cNvGrpSpPr>
          <p:nvPr/>
        </p:nvGrpSpPr>
        <p:grpSpPr>
          <a:xfrm rot="5400000">
            <a:off x="1045141" y="1678106"/>
            <a:ext cx="3123347" cy="3089731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Свободна 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54" name="Свободна 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55" name="Свободна 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56" name="Свободна 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57" name="Свободна 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58" name="Свободна 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59" name="Свободна 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60" name="Свободна 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61" name="Свободна 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62" name="Свободна 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63" name="Свободна 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64" name="Свободна 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</p:grpSp>
      <p:sp>
        <p:nvSpPr>
          <p:cNvPr id="79" name="Контейнер за картина 33" descr="Празен контейнер за добавяне на изображение. Щракнете върху контейнера и изберете изображението, което искате да добавите."/>
          <p:cNvSpPr>
            <a:spLocks noGrp="1"/>
          </p:cNvSpPr>
          <p:nvPr>
            <p:ph type="pic" sz="quarter" idx="19"/>
          </p:nvPr>
        </p:nvSpPr>
        <p:spPr>
          <a:xfrm>
            <a:off x="1249170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bg-BG" smtClean="0"/>
              <a:t>Щракнете върху иконата, за да добавите картина</a:t>
            </a:r>
            <a:endParaRPr lang="bg-BG" dirty="0"/>
          </a:p>
        </p:txBody>
      </p:sp>
      <p:sp>
        <p:nvSpPr>
          <p:cNvPr id="81" name="Контейнер за текст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189" indent="0" algn="l" rtl="0">
              <a:buNone/>
              <a:defRPr sz="1400"/>
            </a:lvl2pPr>
            <a:lvl3pPr marL="914377" indent="0" algn="l" rtl="0">
              <a:buNone/>
              <a:defRPr sz="1200"/>
            </a:lvl3pPr>
            <a:lvl4pPr marL="1371566" indent="0" algn="l" rtl="0">
              <a:buNone/>
              <a:defRPr sz="1000"/>
            </a:lvl4pPr>
            <a:lvl5pPr marL="1828754" indent="0" algn="l" rtl="0">
              <a:buNone/>
              <a:defRPr sz="1000"/>
            </a:lvl5pPr>
            <a:lvl6pPr marL="2285943" indent="0" algn="l" rtl="0">
              <a:buNone/>
              <a:defRPr sz="1000"/>
            </a:lvl6pPr>
            <a:lvl7pPr marL="2743131" indent="0" algn="l" rtl="0">
              <a:buNone/>
              <a:defRPr sz="1000"/>
            </a:lvl7pPr>
            <a:lvl8pPr marL="3200320" indent="0" algn="l" rtl="0">
              <a:buNone/>
              <a:defRPr sz="1000"/>
            </a:lvl8pPr>
            <a:lvl9pPr marL="3657509" indent="0" algn="l" rtl="0">
              <a:buNone/>
              <a:defRPr sz="1000"/>
            </a:lvl9pPr>
          </a:lstStyle>
          <a:p>
            <a:pPr lvl="0" rtl="0"/>
            <a:r>
              <a:rPr lang="bg-BG" smtClean="0"/>
              <a:t>Редактиране на стиловете на текста в образеца</a:t>
            </a:r>
          </a:p>
        </p:txBody>
      </p:sp>
      <p:grpSp>
        <p:nvGrpSpPr>
          <p:cNvPr id="84" name="Група 83"/>
          <p:cNvGrpSpPr>
            <a:grpSpLocks noChangeAspect="1"/>
          </p:cNvGrpSpPr>
          <p:nvPr/>
        </p:nvGrpSpPr>
        <p:grpSpPr>
          <a:xfrm rot="5400000">
            <a:off x="4517137" y="1678106"/>
            <a:ext cx="3123347" cy="3089731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Свободна 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86" name="Свободна 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87" name="Свободна 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88" name="Свободна 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89" name="Свободна 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90" name="Свободна 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91" name="Свободна 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92" name="Свободна 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93" name="Свободна 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94" name="Свободна 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95" name="Свободна 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96" name="Свободна 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</p:grpSp>
      <p:sp>
        <p:nvSpPr>
          <p:cNvPr id="78" name="Контейнер за картина 33" descr="Празен контейнер за добавяне на изображение. Щракнете върху контейнера и изберете изображението, което искате да добавите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bg-BG" smtClean="0"/>
              <a:t>Щракнете върху иконата, за да добавите картина</a:t>
            </a:r>
            <a:endParaRPr lang="bg-BG" dirty="0"/>
          </a:p>
        </p:txBody>
      </p:sp>
      <p:sp>
        <p:nvSpPr>
          <p:cNvPr id="82" name="Контейнер за текст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189" indent="0" algn="l" rtl="0">
              <a:buNone/>
              <a:defRPr sz="1400"/>
            </a:lvl2pPr>
            <a:lvl3pPr marL="914377" indent="0" algn="l" rtl="0">
              <a:buNone/>
              <a:defRPr sz="1200"/>
            </a:lvl3pPr>
            <a:lvl4pPr marL="1371566" indent="0" algn="l" rtl="0">
              <a:buNone/>
              <a:defRPr sz="1000"/>
            </a:lvl4pPr>
            <a:lvl5pPr marL="1828754" indent="0" algn="l" rtl="0">
              <a:buNone/>
              <a:defRPr sz="1000"/>
            </a:lvl5pPr>
            <a:lvl6pPr marL="2285943" indent="0" algn="l" rtl="0">
              <a:buNone/>
              <a:defRPr sz="1000"/>
            </a:lvl6pPr>
            <a:lvl7pPr marL="2743131" indent="0" algn="l" rtl="0">
              <a:buNone/>
              <a:defRPr sz="1000"/>
            </a:lvl7pPr>
            <a:lvl8pPr marL="3200320" indent="0" algn="l" rtl="0">
              <a:buNone/>
              <a:defRPr sz="1000"/>
            </a:lvl8pPr>
            <a:lvl9pPr marL="3657509" indent="0" algn="l" rtl="0">
              <a:buNone/>
              <a:defRPr sz="1000"/>
            </a:lvl9pPr>
          </a:lstStyle>
          <a:p>
            <a:pPr lvl="0" rtl="0"/>
            <a:r>
              <a:rPr lang="bg-BG" smtClean="0"/>
              <a:t>Редактиране на стиловете на текста в образеца</a:t>
            </a:r>
          </a:p>
        </p:txBody>
      </p:sp>
      <p:grpSp>
        <p:nvGrpSpPr>
          <p:cNvPr id="97" name="Група 96"/>
          <p:cNvGrpSpPr>
            <a:grpSpLocks noChangeAspect="1"/>
          </p:cNvGrpSpPr>
          <p:nvPr/>
        </p:nvGrpSpPr>
        <p:grpSpPr>
          <a:xfrm rot="5400000">
            <a:off x="8019012" y="1678106"/>
            <a:ext cx="3123347" cy="3089731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Свободна 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99" name="Свободна 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00" name="Свободна 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01" name="Свободна 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02" name="Свободна 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03" name="Свободна 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04" name="Свободна 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05" name="Свободна 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06" name="Свободна 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07" name="Свободна 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08" name="Свободна 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  <p:sp>
          <p:nvSpPr>
            <p:cNvPr id="109" name="Свободна 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bg-BG" sz="1800" dirty="0"/>
            </a:p>
          </p:txBody>
        </p:sp>
      </p:grpSp>
      <p:sp>
        <p:nvSpPr>
          <p:cNvPr id="80" name="Контейнер за картина 33" descr="Празен контейнер за добавяне на изображение. Щракнете върху контейнера и изберете изображението, което искате да добавите."/>
          <p:cNvSpPr>
            <a:spLocks noGrp="1"/>
          </p:cNvSpPr>
          <p:nvPr>
            <p:ph type="pic" sz="quarter" idx="20"/>
          </p:nvPr>
        </p:nvSpPr>
        <p:spPr>
          <a:xfrm>
            <a:off x="8222799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bg-BG" smtClean="0"/>
              <a:t>Щракнете върху иконата, за да добавите картина</a:t>
            </a:r>
            <a:endParaRPr lang="bg-BG" dirty="0"/>
          </a:p>
        </p:txBody>
      </p:sp>
      <p:sp>
        <p:nvSpPr>
          <p:cNvPr id="83" name="Контейнер за текст 3"/>
          <p:cNvSpPr>
            <a:spLocks noGrp="1"/>
          </p:cNvSpPr>
          <p:nvPr>
            <p:ph type="body" sz="half" idx="22"/>
          </p:nvPr>
        </p:nvSpPr>
        <p:spPr>
          <a:xfrm>
            <a:off x="8209083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189" indent="0" algn="l" rtl="0">
              <a:buNone/>
              <a:defRPr sz="1400"/>
            </a:lvl2pPr>
            <a:lvl3pPr marL="914377" indent="0" algn="l" rtl="0">
              <a:buNone/>
              <a:defRPr sz="1200"/>
            </a:lvl3pPr>
            <a:lvl4pPr marL="1371566" indent="0" algn="l" rtl="0">
              <a:buNone/>
              <a:defRPr sz="1000"/>
            </a:lvl4pPr>
            <a:lvl5pPr marL="1828754" indent="0" algn="l" rtl="0">
              <a:buNone/>
              <a:defRPr sz="1000"/>
            </a:lvl5pPr>
            <a:lvl6pPr marL="2285943" indent="0" algn="l" rtl="0">
              <a:buNone/>
              <a:defRPr sz="1000"/>
            </a:lvl6pPr>
            <a:lvl7pPr marL="2743131" indent="0" algn="l" rtl="0">
              <a:buNone/>
              <a:defRPr sz="1000"/>
            </a:lvl7pPr>
            <a:lvl8pPr marL="3200320" indent="0" algn="l" rtl="0">
              <a:buNone/>
              <a:defRPr sz="1000"/>
            </a:lvl8pPr>
            <a:lvl9pPr marL="3657509" indent="0" algn="l" rtl="0">
              <a:buNone/>
              <a:defRPr sz="1000"/>
            </a:lvl9pPr>
          </a:lstStyle>
          <a:p>
            <a:pPr lvl="0" rt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8" name="Контейнер за номер на слайд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816A81A0-1DA1-4099-B1DF-EC3B04BB233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Контейнер за долен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6" name="Контейнер за 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6F09727-E78C-424C-81B2-BCE02E986741}" type="datetimeFigureOut">
              <a:rPr lang="en-US" smtClean="0"/>
              <a:t>3/6/2025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380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1065213" y="304800"/>
            <a:ext cx="10058403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bg-BG" dirty="0" err="1" smtClean="0"/>
              <a:t>Редакт</a:t>
            </a:r>
            <a:r>
              <a:rPr lang="bg-BG" dirty="0" smtClean="0"/>
              <a:t>. стил загл. образец</a:t>
            </a:r>
            <a:endParaRPr lang="bg-BG" dirty="0"/>
          </a:p>
        </p:txBody>
      </p:sp>
      <p:sp>
        <p:nvSpPr>
          <p:cNvPr id="3" name="Контейнер за текст 2"/>
          <p:cNvSpPr>
            <a:spLocks noGrp="1"/>
          </p:cNvSpPr>
          <p:nvPr>
            <p:ph type="body" idx="1"/>
          </p:nvPr>
        </p:nvSpPr>
        <p:spPr>
          <a:xfrm>
            <a:off x="1065215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bg-BG" dirty="0" smtClean="0"/>
              <a:t>Редактиране на стиловете на текста на образеца</a:t>
            </a:r>
          </a:p>
          <a:p>
            <a:pPr lvl="1" rtl="0"/>
            <a:r>
              <a:rPr lang="bg-BG" dirty="0" smtClean="0"/>
              <a:t>Второ ниво</a:t>
            </a:r>
          </a:p>
          <a:p>
            <a:pPr lvl="2" rtl="0"/>
            <a:r>
              <a:rPr lang="bg-BG" dirty="0" smtClean="0"/>
              <a:t>Трето ниво</a:t>
            </a:r>
          </a:p>
          <a:p>
            <a:pPr lvl="3" rtl="0"/>
            <a:r>
              <a:rPr lang="bg-BG" dirty="0" smtClean="0"/>
              <a:t>Четвърто ниво</a:t>
            </a:r>
          </a:p>
          <a:p>
            <a:pPr lvl="4" rtl="0"/>
            <a:r>
              <a:rPr lang="bg-BG" dirty="0" smtClean="0"/>
              <a:t>Пето ниво</a:t>
            </a:r>
            <a:endParaRPr lang="bg-BG" dirty="0"/>
          </a:p>
        </p:txBody>
      </p:sp>
      <p:sp>
        <p:nvSpPr>
          <p:cNvPr id="6" name="Контейнер за номер на слайд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fld id="{816A81A0-1DA1-4099-B1DF-EC3B04BB233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Контейнер за долен колонтитул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fld id="{06F09727-E78C-424C-81B2-BCE02E986741}" type="datetimeFigureOut">
              <a:rPr lang="en-US" smtClean="0"/>
              <a:t>3/6/2025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242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63" indent="-347463" algn="l" defTabSz="914377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45" indent="-283457" algn="l" defTabSz="914377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Relationship Id="rId9" Type="http://schemas.openxmlformats.org/officeDocument/2006/relationships/image" Target="../media/image2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3728030" y="1530427"/>
            <a:ext cx="6102926" cy="2519219"/>
          </a:xfrm>
        </p:spPr>
        <p:txBody>
          <a:bodyPr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ФОРМИРАНЕ НА ПРЕДСТАВИ ЗА СЕЗОННИ ИЗМЕНЕНИЯ В ПРИРОДАТА ЧРЕЗ ИГРИ И ЗАНИМАНИЯ НА ОТКРИТО С 6 – 7-ГОДИШНИ ДЕЦА</a:t>
            </a:r>
            <a:r>
              <a:rPr lang="en-US" dirty="0"/>
              <a:t/>
            </a:r>
            <a:br>
              <a:rPr lang="en-US" dirty="0"/>
            </a:b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лавие 2"/>
          <p:cNvSpPr txBox="1">
            <a:spLocks/>
          </p:cNvSpPr>
          <p:nvPr/>
        </p:nvSpPr>
        <p:spPr>
          <a:xfrm>
            <a:off x="5523349" y="5303412"/>
            <a:ext cx="4479633" cy="1235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Изготвил:</a:t>
            </a:r>
          </a:p>
          <a:p>
            <a:r>
              <a:rPr lang="bg-BG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 Янчева – учител </a:t>
            </a:r>
            <a:endParaRPr lang="bg-BG" sz="18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Галя </a:t>
            </a:r>
            <a:r>
              <a:rPr lang="bg-BG" sz="18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Почева</a:t>
            </a:r>
            <a:r>
              <a:rPr lang="bg-BG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директор</a:t>
            </a:r>
          </a:p>
        </p:txBody>
      </p:sp>
      <p:sp>
        <p:nvSpPr>
          <p:cNvPr id="5" name="AutoShape 2" descr="ВТУ | Общо събрание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Правоъгълник 6"/>
          <p:cNvSpPr/>
          <p:nvPr/>
        </p:nvSpPr>
        <p:spPr>
          <a:xfrm>
            <a:off x="3896139" y="1001864"/>
            <a:ext cx="52717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ДГ”ЩАСТЛИВО ДЕTСТВО” – ТРЪСТЕНИ</a:t>
            </a:r>
            <a:r>
              <a:rPr lang="bg-BG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К </a:t>
            </a:r>
            <a:endParaRPr lang="bg-BG" dirty="0"/>
          </a:p>
        </p:txBody>
      </p:sp>
      <p:pic>
        <p:nvPicPr>
          <p:cNvPr id="8" name="Картина 7" descr="Емблема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695" y="429478"/>
            <a:ext cx="807444" cy="8613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9477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Хоризонтално превъртане 1"/>
          <p:cNvSpPr/>
          <p:nvPr/>
        </p:nvSpPr>
        <p:spPr>
          <a:xfrm>
            <a:off x="2401455" y="279402"/>
            <a:ext cx="5643417" cy="1069107"/>
          </a:xfrm>
          <a:prstGeom prst="horizontalScroll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лавие 4"/>
          <p:cNvSpPr txBox="1">
            <a:spLocks/>
          </p:cNvSpPr>
          <p:nvPr/>
        </p:nvSpPr>
        <p:spPr>
          <a:xfrm>
            <a:off x="326302" y="535708"/>
            <a:ext cx="10058403" cy="72967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g-BG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 КЛУБ „ПРИРОДОЛЮБИТЕЛИ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3" b="8922"/>
          <a:stretch/>
        </p:blipFill>
        <p:spPr>
          <a:xfrm>
            <a:off x="2853442" y="1348509"/>
            <a:ext cx="5191430" cy="4937760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8358909" y="2247728"/>
            <a:ext cx="318654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– 7-годишните деца са включени във вътрешно проектна форма – Еко клуб „Природолюбители“. 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аст от дейностите са насочени към разделно събиране и рециклиране на отпадъци в партньорство с „</a:t>
            </a:r>
            <a:r>
              <a:rPr lang="bg-B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Екопак</a:t>
            </a:r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“, ангажирана с извозването на отпадъци под патронажа на община Долна Митрополия. 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54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000558" y="-78509"/>
            <a:ext cx="10058403" cy="766618"/>
          </a:xfrm>
        </p:spPr>
        <p:txBody>
          <a:bodyPr>
            <a:normAutofit fontScale="90000"/>
          </a:bodyPr>
          <a:lstStyle/>
          <a:p>
            <a:pPr algn="ctr"/>
            <a:r>
              <a:rPr lang="bg-BG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Игри и занимания на открито през неучебно време</a:t>
            </a:r>
            <a:endParaRPr lang="en-US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 надясно 7"/>
          <p:cNvSpPr/>
          <p:nvPr/>
        </p:nvSpPr>
        <p:spPr>
          <a:xfrm rot="20619543" flipH="1">
            <a:off x="7113767" y="1046872"/>
            <a:ext cx="2447636" cy="119149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„Събиране на билки “</a:t>
            </a:r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760" y="1114927"/>
            <a:ext cx="5303520" cy="5303520"/>
          </a:xfrm>
          <a:prstGeom prst="rect">
            <a:avLst/>
          </a:prstGeom>
        </p:spPr>
      </p:pic>
      <p:sp>
        <p:nvSpPr>
          <p:cNvPr id="10" name="Стрелка надясно 9"/>
          <p:cNvSpPr/>
          <p:nvPr/>
        </p:nvSpPr>
        <p:spPr>
          <a:xfrm rot="20619543" flipH="1">
            <a:off x="7113767" y="1046872"/>
            <a:ext cx="2447636" cy="119149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„Билки за здраве и </a:t>
            </a:r>
            <a:r>
              <a:rPr lang="bg-BG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кароста</a:t>
            </a:r>
            <a:r>
              <a:rPr lang="bg-B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760" y="1114927"/>
            <a:ext cx="5303520" cy="5303520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7421077" y="2597126"/>
            <a:ext cx="40811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Събиране, разпознаване и класифициране на растения и билки с лечебно благотворно влияние за здравето на човека. Децата осмислят ползата от използването им и придобиват елементарни умения  в съвместна практико-изпробваща експериментална дейност. </a:t>
            </a:r>
          </a:p>
          <a:p>
            <a:pPr algn="ctr"/>
            <a:endParaRPr lang="bg-BG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Изработват мехлеми, </a:t>
            </a:r>
            <a:r>
              <a:rPr lang="bg-BG" sz="20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настойки</a:t>
            </a: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тинктури и други. </a:t>
            </a:r>
            <a:endParaRPr lang="en-US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510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0" grpId="0" animBg="1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000558" y="-78509"/>
            <a:ext cx="10058403" cy="766618"/>
          </a:xfrm>
        </p:spPr>
        <p:txBody>
          <a:bodyPr>
            <a:normAutofit fontScale="90000"/>
          </a:bodyPr>
          <a:lstStyle/>
          <a:p>
            <a:pPr algn="ctr"/>
            <a:r>
              <a:rPr lang="bg-BG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Игри и занимания на открито през неучебно време</a:t>
            </a:r>
            <a:endParaRPr lang="en-US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 надясно 11"/>
          <p:cNvSpPr/>
          <p:nvPr/>
        </p:nvSpPr>
        <p:spPr>
          <a:xfrm rot="20619543" flipH="1">
            <a:off x="7523260" y="1249182"/>
            <a:ext cx="2447636" cy="119149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„Водно пано “</a:t>
            </a:r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Картина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029" y="928922"/>
            <a:ext cx="5303520" cy="5303520"/>
          </a:xfrm>
          <a:prstGeom prst="rect">
            <a:avLst/>
          </a:prstGeom>
        </p:spPr>
      </p:pic>
      <p:sp>
        <p:nvSpPr>
          <p:cNvPr id="14" name="Стрелка надясно 13"/>
          <p:cNvSpPr/>
          <p:nvPr/>
        </p:nvSpPr>
        <p:spPr>
          <a:xfrm rot="20619543" flipH="1">
            <a:off x="7523259" y="1249181"/>
            <a:ext cx="2447636" cy="119149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„С пясък и вода “</a:t>
            </a:r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Картина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028" y="928922"/>
            <a:ext cx="5303520" cy="5303520"/>
          </a:xfrm>
          <a:prstGeom prst="rect">
            <a:avLst/>
          </a:prstGeom>
        </p:spPr>
      </p:pic>
      <p:sp>
        <p:nvSpPr>
          <p:cNvPr id="6" name="Текстово поле 5"/>
          <p:cNvSpPr txBox="1"/>
          <p:nvPr/>
        </p:nvSpPr>
        <p:spPr>
          <a:xfrm>
            <a:off x="7068198" y="2760933"/>
            <a:ext cx="369284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Заниманията и престоя на открито през летните месеци, чрез комбиниране на техники за работа с природни и подръчни материали са атрактивни, забавни и имат възпитателен характер – надграждат представите за водните обитатели. 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одпомагат закаляването на децата.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18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14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Хоризонтално превъртане 3"/>
          <p:cNvSpPr/>
          <p:nvPr/>
        </p:nvSpPr>
        <p:spPr>
          <a:xfrm>
            <a:off x="466039" y="166119"/>
            <a:ext cx="8405091" cy="912091"/>
          </a:xfrm>
          <a:prstGeom prst="horizontalScroll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-406794" y="394416"/>
            <a:ext cx="10271236" cy="502091"/>
          </a:xfrm>
        </p:spPr>
        <p:txBody>
          <a:bodyPr>
            <a:normAutofit/>
          </a:bodyPr>
          <a:lstStyle/>
          <a:p>
            <a:pPr algn="ctr"/>
            <a:r>
              <a:rPr lang="bg-BG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РЕЗУЛТАТ ОТ АНКЕТНОТО ПРОУЧВАНЕ С УЧИТЕЛИ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738513" y="3670753"/>
            <a:ext cx="2983742" cy="245295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bg-BG" sz="19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sz="1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Процентно разпределение </a:t>
            </a:r>
            <a:r>
              <a:rPr lang="bg-BG" sz="19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отностно</a:t>
            </a:r>
            <a:r>
              <a:rPr lang="bg-BG" sz="19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избора на учителите при </a:t>
            </a:r>
            <a:r>
              <a:rPr lang="bg-BG" sz="19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изполване</a:t>
            </a:r>
            <a:r>
              <a:rPr lang="bg-BG" sz="19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форми, методи и дейности за формиране </a:t>
            </a:r>
            <a:r>
              <a:rPr lang="bg-BG" sz="1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представи у децата за сезонни изменения, които настъпват в </a:t>
            </a:r>
            <a:r>
              <a:rPr lang="bg-BG" sz="19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природата</a:t>
            </a:r>
            <a:r>
              <a:rPr lang="bg-BG" sz="1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/>
          </a:p>
        </p:txBody>
      </p:sp>
      <p:sp>
        <p:nvSpPr>
          <p:cNvPr id="7" name="Контейнер за съдържание 6"/>
          <p:cNvSpPr>
            <a:spLocks noGrp="1"/>
          </p:cNvSpPr>
          <p:nvPr>
            <p:ph sz="half" idx="2"/>
          </p:nvPr>
        </p:nvSpPr>
        <p:spPr>
          <a:xfrm>
            <a:off x="4165602" y="1632530"/>
            <a:ext cx="6687128" cy="5661889"/>
          </a:xfrm>
        </p:spPr>
        <p:txBody>
          <a:bodyPr>
            <a:noAutofit/>
          </a:bodyPr>
          <a:lstStyle/>
          <a:p>
            <a:pPr marL="0" indent="457189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Учителите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нагласа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подкрепят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идеята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прилагане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от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образователно-приложни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мобилности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формиране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фенологични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чрез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сезонни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занимания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открито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457189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Мотивирани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 да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осигурят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активно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общуване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189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Използват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методи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дейности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чрез 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които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успешно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сезонните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изменения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различните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сезони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020" y="1588258"/>
            <a:ext cx="3159235" cy="20824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722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" grpId="0" build="p"/>
      <p:bldP spid="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Хоризонтално превъртане 3"/>
          <p:cNvSpPr/>
          <p:nvPr/>
        </p:nvSpPr>
        <p:spPr>
          <a:xfrm>
            <a:off x="721951" y="359303"/>
            <a:ext cx="8636001" cy="912091"/>
          </a:xfrm>
          <a:prstGeom prst="horizontalScroll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92364" y="455492"/>
            <a:ext cx="10079905" cy="541481"/>
          </a:xfrm>
        </p:spPr>
        <p:txBody>
          <a:bodyPr>
            <a:normAutofit/>
          </a:bodyPr>
          <a:lstStyle/>
          <a:p>
            <a:pPr algn="ctr"/>
            <a:r>
              <a:rPr lang="bg-BG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РЕЗУЛТАТ ОТ АНКЕТНОТО ПРОУЧВАНЕ С РОДИТЕЛИ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Контейнер за съдържание 4"/>
          <p:cNvSpPr>
            <a:spLocks noGrp="1"/>
          </p:cNvSpPr>
          <p:nvPr>
            <p:ph sz="half" idx="1"/>
          </p:nvPr>
        </p:nvSpPr>
        <p:spPr>
          <a:xfrm>
            <a:off x="230907" y="1468583"/>
            <a:ext cx="6761020" cy="4516581"/>
          </a:xfrm>
        </p:spPr>
        <p:txBody>
          <a:bodyPr>
            <a:noAutofit/>
          </a:bodyPr>
          <a:lstStyle/>
          <a:p>
            <a:pPr marL="0" indent="457189" algn="just">
              <a:spcBef>
                <a:spcPts val="0"/>
              </a:spcBef>
              <a:buFont typeface="+mj-lt"/>
              <a:buAutoNum type="arabicPeriod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общуване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им с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среда е сред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приоритетите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възпитание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Значителен процент от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тях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посочили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играят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навън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различните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сезони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обекти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заобикалящата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действителност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Проявяват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заинтересованост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към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използването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занимания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открито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189" algn="just">
              <a:spcBef>
                <a:spcPts val="0"/>
              </a:spcBef>
              <a:buFont typeface="+mj-lt"/>
              <a:buAutoNum type="arabicPeriod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Знаят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играят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екологично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съдържание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189" algn="just">
              <a:spcBef>
                <a:spcPts val="0"/>
              </a:spcBef>
              <a:buFont typeface="+mj-lt"/>
              <a:buAutoNum type="arabicPeriod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желание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участие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съвместни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практически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дейности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градина.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half" idx="2"/>
          </p:nvPr>
        </p:nvSpPr>
        <p:spPr>
          <a:xfrm>
            <a:off x="7171339" y="4116455"/>
            <a:ext cx="4854408" cy="2118090"/>
          </a:xfrm>
        </p:spPr>
        <p:txBody>
          <a:bodyPr>
            <a:normAutofit fontScale="47500" lnSpcReduction="20000"/>
          </a:bodyPr>
          <a:lstStyle/>
          <a:p>
            <a:pPr marL="0" indent="457189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bg-BG" sz="33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Процентно </a:t>
            </a:r>
            <a:r>
              <a:rPr lang="bg-BG" sz="33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разпределение на </a:t>
            </a:r>
            <a:r>
              <a:rPr lang="bg-BG" sz="33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избора: От </a:t>
            </a:r>
            <a:r>
              <a:rPr lang="bg-BG" sz="33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къде имате информация за значението на игрите и заниманията на открито с екологично съдържание за ефективно формиране на представи за сезонните изменения в </a:t>
            </a:r>
            <a:r>
              <a:rPr lang="bg-BG" sz="33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природата?</a:t>
            </a:r>
          </a:p>
          <a:p>
            <a:pPr marL="0" indent="457189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bg-BG" sz="33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Родителите са посочили, че самостоятелно се информират, чрез книги и списания свързани с </a:t>
            </a:r>
            <a:r>
              <a:rPr lang="bg-BG" sz="33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темат</a:t>
            </a:r>
            <a:r>
              <a:rPr lang="bg-BG" sz="33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dirty="0"/>
          </a:p>
        </p:txBody>
      </p:sp>
      <p:pic>
        <p:nvPicPr>
          <p:cNvPr id="8" name="Картина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1339" y="1366308"/>
            <a:ext cx="4854408" cy="256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13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5" grpId="0" uiExpand="1" build="p"/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942" y="1347123"/>
            <a:ext cx="4830618" cy="4830618"/>
          </a:xfrm>
          <a:prstGeom prst="rect">
            <a:avLst/>
          </a:prstGeom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55" y="1347123"/>
            <a:ext cx="4937760" cy="4937760"/>
          </a:xfrm>
          <a:prstGeom prst="rect">
            <a:avLst/>
          </a:prstGeom>
        </p:spPr>
      </p:pic>
      <p:sp>
        <p:nvSpPr>
          <p:cNvPr id="9" name="Заглавие 8"/>
          <p:cNvSpPr txBox="1">
            <a:spLocks noGrp="1"/>
          </p:cNvSpPr>
          <p:nvPr>
            <p:ph type="title"/>
          </p:nvPr>
        </p:nvSpPr>
        <p:spPr>
          <a:xfrm>
            <a:off x="1283855" y="63667"/>
            <a:ext cx="10150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Игрите и заниманията на открито през различните сезони е сред приоритетите в семейното възпитание от най-ранна детска възраст при по-голяма част от родителите.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902" y="1263996"/>
            <a:ext cx="3099559" cy="50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52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Хоризонтално превъртане 5"/>
          <p:cNvSpPr/>
          <p:nvPr/>
        </p:nvSpPr>
        <p:spPr>
          <a:xfrm>
            <a:off x="4569292" y="588818"/>
            <a:ext cx="2149043" cy="912091"/>
          </a:xfrm>
          <a:prstGeom prst="horizontalScroll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14611" y="781625"/>
            <a:ext cx="10058403" cy="526475"/>
          </a:xfrm>
        </p:spPr>
        <p:txBody>
          <a:bodyPr>
            <a:normAutofit/>
          </a:bodyPr>
          <a:lstStyle/>
          <a:p>
            <a:pPr algn="ctr"/>
            <a:r>
              <a:rPr lang="bg-BG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ИЗВОДИ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1"/>
          </p:nvPr>
        </p:nvSpPr>
        <p:spPr>
          <a:xfrm>
            <a:off x="1912721" y="1782618"/>
            <a:ext cx="7462187" cy="3957783"/>
          </a:xfrm>
        </p:spPr>
        <p:txBody>
          <a:bodyPr>
            <a:noAutofit/>
          </a:bodyPr>
          <a:lstStyle/>
          <a:p>
            <a:pPr marL="0" indent="457200" algn="just">
              <a:spcBef>
                <a:spcPts val="0"/>
              </a:spcBef>
              <a:buFont typeface="+mj-lt"/>
              <a:buAutoNum type="arabicPeriod"/>
            </a:pP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Прилагането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моделната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от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занимания в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среда с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екологично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съдържание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водеща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роля в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обучението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предучилищна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възпраст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формиране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екологосъобразно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поведение и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екологична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култура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57200" algn="just">
              <a:spcBef>
                <a:spcPts val="0"/>
              </a:spcBef>
              <a:buFont typeface="+mj-lt"/>
              <a:buAutoNum type="arabicPeriod"/>
            </a:pP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Резултатите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анкетното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проучване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вдъхват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увереност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че учители и родители са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съмишленици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във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възпитанието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децата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опознаване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природата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нейното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опазване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ранна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възраст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96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Хоризонтално превъртане 5"/>
          <p:cNvSpPr/>
          <p:nvPr/>
        </p:nvSpPr>
        <p:spPr>
          <a:xfrm>
            <a:off x="4331063" y="598056"/>
            <a:ext cx="2149043" cy="912091"/>
          </a:xfrm>
          <a:prstGeom prst="horizontalScroll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376382" y="772391"/>
            <a:ext cx="10058403" cy="563419"/>
          </a:xfrm>
        </p:spPr>
        <p:txBody>
          <a:bodyPr>
            <a:normAutofit/>
          </a:bodyPr>
          <a:lstStyle/>
          <a:p>
            <a:pPr algn="ctr"/>
            <a:r>
              <a:rPr lang="bg-BG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ИЗВОДИ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Контейнер за съдържание 4"/>
          <p:cNvSpPr>
            <a:spLocks noGrp="1"/>
          </p:cNvSpPr>
          <p:nvPr>
            <p:ph sz="half" idx="2"/>
          </p:nvPr>
        </p:nvSpPr>
        <p:spPr>
          <a:xfrm>
            <a:off x="2445327" y="1684482"/>
            <a:ext cx="7003473" cy="4550061"/>
          </a:xfrm>
        </p:spPr>
        <p:txBody>
          <a:bodyPr>
            <a:normAutofit/>
          </a:bodyPr>
          <a:lstStyle/>
          <a:p>
            <a:pPr marL="514350" indent="-51435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3"/>
            </a:pP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Реализираните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занимания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имат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ясни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 и задачи,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ориентирани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към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прилагане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усвоените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основните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знания, умения и компетенции.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AutoNum type="arabicPeriod" startAt="4"/>
            </a:pP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Подходящи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 при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реализиране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открито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всеки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сезон.</a:t>
            </a: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AutoNum type="arabicPeriod" startAt="4"/>
            </a:pP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Адаптират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лесно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съобразно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индивидуалния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групов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опит и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характеристиките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конкретната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образователна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среда.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96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иране 9"/>
          <p:cNvGrpSpPr/>
          <p:nvPr/>
        </p:nvGrpSpPr>
        <p:grpSpPr>
          <a:xfrm>
            <a:off x="397164" y="1632355"/>
            <a:ext cx="11338820" cy="4663442"/>
            <a:chOff x="397164" y="1632355"/>
            <a:chExt cx="11338820" cy="4663442"/>
          </a:xfrm>
        </p:grpSpPr>
        <p:pic>
          <p:nvPicPr>
            <p:cNvPr id="4" name="Картина 3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164" y="1632355"/>
              <a:ext cx="2668933" cy="317055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5" name="Картина 4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6039" y="3552596"/>
              <a:ext cx="3665251" cy="263577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6" name="Картина 5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63857" y="1797684"/>
              <a:ext cx="2536507" cy="350981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7" name="Картина 6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2109" y="3143340"/>
              <a:ext cx="3173875" cy="315245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sp>
        <p:nvSpPr>
          <p:cNvPr id="9" name="Заглавие 1"/>
          <p:cNvSpPr>
            <a:spLocks noGrp="1"/>
          </p:cNvSpPr>
          <p:nvPr>
            <p:ph type="title"/>
          </p:nvPr>
        </p:nvSpPr>
        <p:spPr>
          <a:xfrm>
            <a:off x="1677581" y="62635"/>
            <a:ext cx="10058403" cy="1219200"/>
          </a:xfrm>
        </p:spPr>
        <p:txBody>
          <a:bodyPr>
            <a:normAutofit/>
          </a:bodyPr>
          <a:lstStyle/>
          <a:p>
            <a:r>
              <a:rPr lang="bg-BG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</a:t>
            </a:r>
            <a:r>
              <a:rPr lang="bg-BG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ВНИМАНИЕТО!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78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Хоризонтално превъртане 8"/>
          <p:cNvSpPr/>
          <p:nvPr/>
        </p:nvSpPr>
        <p:spPr>
          <a:xfrm>
            <a:off x="3537527" y="655783"/>
            <a:ext cx="4304147" cy="912091"/>
          </a:xfrm>
          <a:prstGeom prst="horizontalScroll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Заглавие 4"/>
          <p:cNvSpPr>
            <a:spLocks noGrp="1"/>
          </p:cNvSpPr>
          <p:nvPr>
            <p:ph type="title"/>
          </p:nvPr>
        </p:nvSpPr>
        <p:spPr>
          <a:xfrm>
            <a:off x="723465" y="655781"/>
            <a:ext cx="10058403" cy="729673"/>
          </a:xfrm>
        </p:spPr>
        <p:txBody>
          <a:bodyPr>
            <a:normAutofit/>
          </a:bodyPr>
          <a:lstStyle/>
          <a:p>
            <a:pPr algn="ctr"/>
            <a:r>
              <a:rPr lang="bg-BG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 ЦЕЛ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idx="1"/>
          </p:nvPr>
        </p:nvSpPr>
        <p:spPr>
          <a:xfrm>
            <a:off x="2413721" y="2001984"/>
            <a:ext cx="6677889" cy="3502889"/>
          </a:xfrm>
        </p:spPr>
        <p:txBody>
          <a:bodyPr>
            <a:normAutofit/>
          </a:bodyPr>
          <a:lstStyle/>
          <a:p>
            <a:pPr marL="0" indent="457189" algn="ctr">
              <a:buNone/>
            </a:pP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Формиране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фенологични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сезонните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изменения в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природата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усвояване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знания, умения и компетенции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опазване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околната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среда.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60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Хоризонтално превъртане 9"/>
          <p:cNvSpPr/>
          <p:nvPr/>
        </p:nvSpPr>
        <p:spPr>
          <a:xfrm>
            <a:off x="4998027" y="205512"/>
            <a:ext cx="2043547" cy="912091"/>
          </a:xfrm>
          <a:prstGeom prst="horizontalScroll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990599" y="430645"/>
            <a:ext cx="10058403" cy="461819"/>
          </a:xfrm>
        </p:spPr>
        <p:txBody>
          <a:bodyPr>
            <a:normAutofit/>
          </a:bodyPr>
          <a:lstStyle/>
          <a:p>
            <a:pPr algn="ctr"/>
            <a:r>
              <a:rPr lang="bg-BG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Контейнер за съдържание 7"/>
          <p:cNvSpPr>
            <a:spLocks noGrp="1"/>
          </p:cNvSpPr>
          <p:nvPr>
            <p:ph sz="half" idx="1"/>
          </p:nvPr>
        </p:nvSpPr>
        <p:spPr>
          <a:xfrm>
            <a:off x="1154546" y="1429331"/>
            <a:ext cx="9504218" cy="4980706"/>
          </a:xfrm>
        </p:spPr>
        <p:txBody>
          <a:bodyPr>
            <a:normAutofit/>
          </a:bodyPr>
          <a:lstStyle/>
          <a:p>
            <a:pPr marL="457200" indent="-45720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азработване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игри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занимания на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открито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формиране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фенологични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Проучване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готовността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педагогическите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организация и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провеждане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игрите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фенологично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съдържание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Установяване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нагласите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родителите за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използване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игри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занимания на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открито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условията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семейното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възпитание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Апробиране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моделна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за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усъвършенстване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познавателния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опит на 6 – 7-годишните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деца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прецеса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обучение в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детската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градина.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bg-BG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49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  <p:bldP spid="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43175" y="101602"/>
            <a:ext cx="9685916" cy="628072"/>
          </a:xfrm>
        </p:spPr>
        <p:txBody>
          <a:bodyPr>
            <a:normAutofit/>
          </a:bodyPr>
          <a:lstStyle/>
          <a:p>
            <a:pPr algn="ctr"/>
            <a:r>
              <a:rPr 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МОДЕЛНА СИСТЕМА ОТ ОБРАЗОВАТЕЛНО-ПРИЛОЖНИ МОБИЛНОСТИ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899" y="984693"/>
            <a:ext cx="7538169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93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065213" y="304800"/>
            <a:ext cx="10058403" cy="766618"/>
          </a:xfrm>
        </p:spPr>
        <p:txBody>
          <a:bodyPr/>
          <a:lstStyle/>
          <a:p>
            <a:pPr algn="ctr"/>
            <a:r>
              <a:rPr lang="bg-BG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Игри и занимания на открито през есента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надясно 3"/>
          <p:cNvSpPr/>
          <p:nvPr/>
        </p:nvSpPr>
        <p:spPr>
          <a:xfrm rot="980457">
            <a:off x="683491" y="1854474"/>
            <a:ext cx="2447636" cy="119149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„Малки следотърсачи“</a:t>
            </a:r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Картина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416" y="1173725"/>
            <a:ext cx="5066550" cy="5305288"/>
          </a:xfrm>
          <a:prstGeom prst="rect">
            <a:avLst/>
          </a:prstGeom>
        </p:spPr>
      </p:pic>
      <p:sp>
        <p:nvSpPr>
          <p:cNvPr id="9" name="Стрелка надясно 8"/>
          <p:cNvSpPr/>
          <p:nvPr/>
        </p:nvSpPr>
        <p:spPr>
          <a:xfrm rot="980457">
            <a:off x="698731" y="1854473"/>
            <a:ext cx="2447636" cy="119149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„Съкровищата на есента“</a:t>
            </a:r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 надясно 9"/>
          <p:cNvSpPr/>
          <p:nvPr/>
        </p:nvSpPr>
        <p:spPr>
          <a:xfrm rot="980457">
            <a:off x="668250" y="1854474"/>
            <a:ext cx="2447636" cy="119149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„Хранилка за птици“</a:t>
            </a:r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Картина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446" y="1175493"/>
            <a:ext cx="5303520" cy="5303520"/>
          </a:xfrm>
          <a:prstGeom prst="rect">
            <a:avLst/>
          </a:prstGeom>
        </p:spPr>
      </p:pic>
      <p:pic>
        <p:nvPicPr>
          <p:cNvPr id="12" name="Картина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446" y="1177261"/>
            <a:ext cx="5303520" cy="5303520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8876656" y="1890136"/>
            <a:ext cx="324196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Дейност в партньорство с ОЦИДЗИ с. Байкал – образователна екскурзия. </a:t>
            </a:r>
          </a:p>
          <a:p>
            <a:pPr algn="ctr"/>
            <a:r>
              <a:rPr lang="bg-B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Интерактивни занимания и емоционален контакт с природни обекти. Насърчаване </a:t>
            </a:r>
            <a:r>
              <a:rPr lang="bg-BG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природооткривателство</a:t>
            </a:r>
            <a:r>
              <a:rPr lang="bg-B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работа с компас, откриване на „съкровища“, овладяване умения и навици за безопасно поведение, опазване на околната среда и нейните обитатели. </a:t>
            </a:r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авоъгълник 4"/>
          <p:cNvSpPr/>
          <p:nvPr/>
        </p:nvSpPr>
        <p:spPr>
          <a:xfrm>
            <a:off x="8876656" y="1658476"/>
            <a:ext cx="3130617" cy="3924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Грижа за птиците в двора на детската градина и поставяне съвместно изработени с родителите хранилки.</a:t>
            </a:r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07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9" grpId="0" animBg="1"/>
      <p:bldP spid="10" grpId="0" animBg="1"/>
      <p:bldP spid="3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065213" y="304800"/>
            <a:ext cx="10058403" cy="766618"/>
          </a:xfrm>
        </p:spPr>
        <p:txBody>
          <a:bodyPr/>
          <a:lstStyle/>
          <a:p>
            <a:pPr algn="ctr"/>
            <a:r>
              <a:rPr lang="bg-BG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Игри и занимания на открито през зимата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етоъгълник 3"/>
          <p:cNvSpPr/>
          <p:nvPr/>
        </p:nvSpPr>
        <p:spPr>
          <a:xfrm>
            <a:off x="141578" y="1191490"/>
            <a:ext cx="2377440" cy="905165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„Снежни игри“</a:t>
            </a:r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Картина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329" y="2223191"/>
            <a:ext cx="2966239" cy="4023360"/>
          </a:xfrm>
          <a:prstGeom prst="rect">
            <a:avLst/>
          </a:prstGeom>
        </p:spPr>
      </p:pic>
      <p:pic>
        <p:nvPicPr>
          <p:cNvPr id="9" name="Картина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213" y="1191490"/>
            <a:ext cx="3017520" cy="4023360"/>
          </a:xfrm>
          <a:prstGeom prst="rect">
            <a:avLst/>
          </a:prstGeom>
        </p:spPr>
      </p:pic>
      <p:pic>
        <p:nvPicPr>
          <p:cNvPr id="10" name="Картина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378" y="2223191"/>
            <a:ext cx="2966238" cy="4023360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4351997" y="5214850"/>
            <a:ext cx="38053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реализирането на игровите задачи и правила се осъществяват </a:t>
            </a:r>
            <a:r>
              <a:rPr lang="bg-B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закалителни</a:t>
            </a:r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процедури при подходящи метеорологични условия.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76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074449" y="0"/>
            <a:ext cx="10058403" cy="766618"/>
          </a:xfrm>
        </p:spPr>
        <p:txBody>
          <a:bodyPr/>
          <a:lstStyle/>
          <a:p>
            <a:pPr algn="ctr"/>
            <a:r>
              <a:rPr lang="bg-BG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Игри и занимания на открито през зимата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06"/>
          <a:stretch/>
        </p:blipFill>
        <p:spPr>
          <a:xfrm>
            <a:off x="413385" y="2346037"/>
            <a:ext cx="2553374" cy="3931920"/>
          </a:xfrm>
          <a:prstGeom prst="rect">
            <a:avLst/>
          </a:prstGeom>
        </p:spPr>
      </p:pic>
      <p:pic>
        <p:nvPicPr>
          <p:cNvPr id="7" name="Картина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31"/>
          <a:stretch/>
        </p:blipFill>
        <p:spPr>
          <a:xfrm>
            <a:off x="1074449" y="2346037"/>
            <a:ext cx="2720467" cy="3931920"/>
          </a:xfrm>
          <a:prstGeom prst="rect">
            <a:avLst/>
          </a:prstGeom>
        </p:spPr>
      </p:pic>
      <p:pic>
        <p:nvPicPr>
          <p:cNvPr id="11" name="Картина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29"/>
          <a:stretch/>
        </p:blipFill>
        <p:spPr>
          <a:xfrm>
            <a:off x="1781778" y="2346037"/>
            <a:ext cx="2868440" cy="3931920"/>
          </a:xfrm>
          <a:prstGeom prst="rect">
            <a:avLst/>
          </a:prstGeom>
        </p:spPr>
      </p:pic>
      <p:pic>
        <p:nvPicPr>
          <p:cNvPr id="13" name="Картина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1" r="2375" b="14613"/>
          <a:stretch/>
        </p:blipFill>
        <p:spPr>
          <a:xfrm>
            <a:off x="2507573" y="2346037"/>
            <a:ext cx="2872509" cy="3931920"/>
          </a:xfrm>
          <a:prstGeom prst="rect">
            <a:avLst/>
          </a:prstGeom>
        </p:spPr>
      </p:pic>
      <p:sp>
        <p:nvSpPr>
          <p:cNvPr id="3" name="Блоксхема: продължение на друга страница 2"/>
          <p:cNvSpPr/>
          <p:nvPr/>
        </p:nvSpPr>
        <p:spPr>
          <a:xfrm>
            <a:off x="1339581" y="803565"/>
            <a:ext cx="1366674" cy="1653310"/>
          </a:xfrm>
          <a:prstGeom prst="flowChartOffpageConnector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„Какво се крие под снега“</a:t>
            </a:r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Картина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753" y="2382984"/>
            <a:ext cx="2948940" cy="3931920"/>
          </a:xfrm>
          <a:prstGeom prst="rect">
            <a:avLst/>
          </a:prstGeom>
        </p:spPr>
      </p:pic>
      <p:pic>
        <p:nvPicPr>
          <p:cNvPr id="16" name="Картина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606" y="2382984"/>
            <a:ext cx="2948940" cy="3931920"/>
          </a:xfrm>
          <a:prstGeom prst="rect">
            <a:avLst/>
          </a:prstGeom>
        </p:spPr>
      </p:pic>
      <p:pic>
        <p:nvPicPr>
          <p:cNvPr id="17" name="Картина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115" y="2346037"/>
            <a:ext cx="2898827" cy="3931920"/>
          </a:xfrm>
          <a:prstGeom prst="rect">
            <a:avLst/>
          </a:prstGeom>
        </p:spPr>
      </p:pic>
      <p:pic>
        <p:nvPicPr>
          <p:cNvPr id="18" name="Картина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7215" y="2346037"/>
            <a:ext cx="2898824" cy="3931920"/>
          </a:xfrm>
          <a:prstGeom prst="rect">
            <a:avLst/>
          </a:prstGeom>
        </p:spPr>
      </p:pic>
      <p:sp>
        <p:nvSpPr>
          <p:cNvPr id="14" name="Блоксхема: продължение на друга страница 13"/>
          <p:cNvSpPr/>
          <p:nvPr/>
        </p:nvSpPr>
        <p:spPr>
          <a:xfrm>
            <a:off x="8309262" y="803565"/>
            <a:ext cx="1370986" cy="1653310"/>
          </a:xfrm>
          <a:prstGeom prst="flowChartOffpageConnector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„Снежни скулптури “</a:t>
            </a:r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ово поле 7"/>
          <p:cNvSpPr txBox="1"/>
          <p:nvPr/>
        </p:nvSpPr>
        <p:spPr>
          <a:xfrm>
            <a:off x="4026954" y="836137"/>
            <a:ext cx="31226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Насърчаване екипност, чрез </a:t>
            </a:r>
            <a:r>
              <a:rPr lang="bg-B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изследоватлски</a:t>
            </a:r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прояви – откриване свойствата на снега и значението му за живота на растенията.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82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4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000558" y="-78509"/>
            <a:ext cx="10058403" cy="766618"/>
          </a:xfrm>
        </p:spPr>
        <p:txBody>
          <a:bodyPr/>
          <a:lstStyle/>
          <a:p>
            <a:pPr algn="ctr"/>
            <a:r>
              <a:rPr lang="bg-BG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Игри и занимания на открито през пролетта</a:t>
            </a:r>
            <a:endParaRPr lang="en-US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Вълна 10"/>
          <p:cNvSpPr/>
          <p:nvPr/>
        </p:nvSpPr>
        <p:spPr>
          <a:xfrm>
            <a:off x="3034144" y="877453"/>
            <a:ext cx="6460837" cy="646547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„Посади </a:t>
            </a:r>
            <a:r>
              <a:rPr lang="bg-BG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дравче</a:t>
            </a:r>
            <a:r>
              <a:rPr lang="bg-B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дари живот“</a:t>
            </a:r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26" y="1798319"/>
            <a:ext cx="4572000" cy="4572000"/>
          </a:xfrm>
          <a:prstGeom prst="rect">
            <a:avLst/>
          </a:prstGeom>
        </p:spPr>
      </p:pic>
      <p:pic>
        <p:nvPicPr>
          <p:cNvPr id="3" name="Картина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945" y="1798319"/>
            <a:ext cx="4572000" cy="4572000"/>
          </a:xfrm>
          <a:prstGeom prst="rect">
            <a:avLst/>
          </a:prstGeom>
        </p:spPr>
      </p:pic>
      <p:sp>
        <p:nvSpPr>
          <p:cNvPr id="4" name="Закръглен правоъгълник 3"/>
          <p:cNvSpPr/>
          <p:nvPr/>
        </p:nvSpPr>
        <p:spPr>
          <a:xfrm>
            <a:off x="4895273" y="2872509"/>
            <a:ext cx="2576945" cy="18380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4712853" y="2498865"/>
            <a:ext cx="269009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Провокираме желание у децата за грижа към дърветата и обработка на почвата в достъпни активности за засаждане и отглеждане на дървета</a:t>
            </a:r>
            <a:r>
              <a:rPr lang="bg-B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bg-BG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bg-B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Участие в национална инициатива </a:t>
            </a:r>
            <a:r>
              <a:rPr lang="bg-B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„Борба срещу насилието“ на ДАЗД. </a:t>
            </a:r>
            <a:endParaRPr lang="en-US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263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000558" y="-78509"/>
            <a:ext cx="10058403" cy="766618"/>
          </a:xfrm>
        </p:spPr>
        <p:txBody>
          <a:bodyPr/>
          <a:lstStyle/>
          <a:p>
            <a:pPr algn="ctr"/>
            <a:r>
              <a:rPr lang="bg-BG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Игри и занимания на открито през пролетта</a:t>
            </a:r>
            <a:endParaRPr lang="en-US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Вълна 4"/>
          <p:cNvSpPr/>
          <p:nvPr/>
        </p:nvSpPr>
        <p:spPr>
          <a:xfrm>
            <a:off x="1268727" y="895927"/>
            <a:ext cx="3566160" cy="73152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„За чиста природа“</a:t>
            </a:r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480" y="1627447"/>
            <a:ext cx="4572000" cy="4572000"/>
          </a:xfrm>
          <a:prstGeom prst="rect">
            <a:avLst/>
          </a:prstGeom>
        </p:spPr>
      </p:pic>
      <p:sp>
        <p:nvSpPr>
          <p:cNvPr id="8" name="Закръглен правоъгълник 7"/>
          <p:cNvSpPr/>
          <p:nvPr/>
        </p:nvSpPr>
        <p:spPr>
          <a:xfrm>
            <a:off x="1000558" y="2327563"/>
            <a:ext cx="3834329" cy="289098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Интегриране на игрово-познавателното съдържание с дейности по проект „Влез в зеления кръг“ по инициатива на българско движение „Син флаг“ и кампания на Девин ЕАД с подкрепа на МОН, МОСВ </a:t>
            </a:r>
            <a:r>
              <a:rPr lang="bg-BG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bg-BG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партньорство с ученици от начален етап при СУ „Евлоги Георгиев“ в гр. Тръстеник.</a:t>
            </a:r>
            <a:endParaRPr lang="en-US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66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/>
    </p:bldLst>
  </p:timing>
</p:sld>
</file>

<file path=ppt/theme/theme1.xml><?xml version="1.0" encoding="utf-8"?>
<a:theme xmlns:a="http://schemas.openxmlformats.org/drawingml/2006/main" name="Природна илюстрация 16: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627_TF03431377_TF03431377" id="{949AC398-3271-451C-9689-D43E99712843}" vid="{F58D95FB-041A-47E0-9DE2-505E39E67582}"/>
    </a:ext>
  </a:extLst>
</a:theme>
</file>

<file path=ppt/theme/theme2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tf03431377_win32</Template>
  <TotalTime>5377</TotalTime>
  <Words>932</Words>
  <Application>Microsoft Office PowerPoint</Application>
  <PresentationFormat>Широк екран</PresentationFormat>
  <Paragraphs>68</Paragraphs>
  <Slides>18</Slides>
  <Notes>1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18</vt:i4>
      </vt:variant>
    </vt:vector>
  </HeadingPairs>
  <TitlesOfParts>
    <vt:vector size="23" baseType="lpstr">
      <vt:lpstr>Arial</vt:lpstr>
      <vt:lpstr>Calibri</vt:lpstr>
      <vt:lpstr>Segoe Print</vt:lpstr>
      <vt:lpstr>Times New Roman</vt:lpstr>
      <vt:lpstr>Природна илюстрация 16:9</vt:lpstr>
      <vt:lpstr>ФОРМИРАНЕ НА ПРЕДСТАВИ ЗА СЕЗОННИ ИЗМЕНЕНИЯ В ПРИРОДАТА ЧРЕЗ ИГРИ И ЗАНИМАНИЯ НА ОТКРИТО С 6 – 7-ГОДИШНИ ДЕЦА </vt:lpstr>
      <vt:lpstr>ОСНОВНА ЦЕЛ</vt:lpstr>
      <vt:lpstr>ЗАДАЧИ</vt:lpstr>
      <vt:lpstr>МОДЕЛНА СИСТЕМА ОТ ОБРАЗОВАТЕЛНО-ПРИЛОЖНИ МОБИЛНОСТИ</vt:lpstr>
      <vt:lpstr>Игри и занимания на открито през есента</vt:lpstr>
      <vt:lpstr>Игри и занимания на открито през зимата</vt:lpstr>
      <vt:lpstr>Игри и занимания на открито през зимата</vt:lpstr>
      <vt:lpstr>Игри и занимания на открито през пролетта</vt:lpstr>
      <vt:lpstr>Игри и занимания на открито през пролетта</vt:lpstr>
      <vt:lpstr>Презентация на PowerPoint</vt:lpstr>
      <vt:lpstr>Игри и занимания на открито през неучебно време</vt:lpstr>
      <vt:lpstr>Игри и занимания на открито през неучебно време</vt:lpstr>
      <vt:lpstr>РЕЗУЛТАТ ОТ АНКЕТНОТО ПРОУЧВАНЕ С УЧИТЕЛИ</vt:lpstr>
      <vt:lpstr>РЕЗУЛТАТ ОТ АНКЕТНОТО ПРОУЧВАНЕ С РОДИТЕЛИ</vt:lpstr>
      <vt:lpstr>Игрите и заниманията на открито през различните сезони е сред приоритетите в семейното възпитание от най-ранна детска възраст при по-голяма част от родителите.</vt:lpstr>
      <vt:lpstr>ИЗВОДИ</vt:lpstr>
      <vt:lpstr>ИЗВОДИ</vt:lpstr>
      <vt:lpstr>БЛАГОДАРИМ ЗА ВНИМАНИЕТО!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ФОРМИРАНЕ НА ПРЕДСТАВИ ЗА СЕЗОННИ ИЗМЕНЕНИЯ В ПРИРОДАТА ЧРЕЗ ИГРИ И ЗАНИМАНИЯ НА ОТКРИТО С 6 – 7-ГОДИШНИ ДЕЦА </dc:title>
  <dc:creator>Windows User</dc:creator>
  <cp:lastModifiedBy>МОН</cp:lastModifiedBy>
  <cp:revision>71</cp:revision>
  <cp:lastPrinted>2023-06-26T10:20:13Z</cp:lastPrinted>
  <dcterms:created xsi:type="dcterms:W3CDTF">2023-06-19T14:03:59Z</dcterms:created>
  <dcterms:modified xsi:type="dcterms:W3CDTF">2025-03-06T09:28:15Z</dcterms:modified>
</cp:coreProperties>
</file>